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150" r:id="rId2"/>
    <p:sldMasterId id="2147485163" r:id="rId3"/>
    <p:sldMasterId id="2147485188" r:id="rId4"/>
  </p:sldMasterIdLst>
  <p:notesMasterIdLst>
    <p:notesMasterId r:id="rId42"/>
  </p:notesMasterIdLst>
  <p:handoutMasterIdLst>
    <p:handoutMasterId r:id="rId43"/>
  </p:handoutMasterIdLst>
  <p:sldIdLst>
    <p:sldId id="914" r:id="rId5"/>
    <p:sldId id="1004" r:id="rId6"/>
    <p:sldId id="1005" r:id="rId7"/>
    <p:sldId id="1018" r:id="rId8"/>
    <p:sldId id="1019" r:id="rId9"/>
    <p:sldId id="1020" r:id="rId10"/>
    <p:sldId id="1021" r:id="rId11"/>
    <p:sldId id="1078" r:id="rId12"/>
    <p:sldId id="1079" r:id="rId13"/>
    <p:sldId id="1080" r:id="rId14"/>
    <p:sldId id="1081" r:id="rId15"/>
    <p:sldId id="1082" r:id="rId16"/>
    <p:sldId id="1083" r:id="rId17"/>
    <p:sldId id="1084" r:id="rId18"/>
    <p:sldId id="1085" r:id="rId19"/>
    <p:sldId id="1086" r:id="rId20"/>
    <p:sldId id="1087" r:id="rId21"/>
    <p:sldId id="1088" r:id="rId22"/>
    <p:sldId id="1089" r:id="rId23"/>
    <p:sldId id="1090" r:id="rId24"/>
    <p:sldId id="1092" r:id="rId25"/>
    <p:sldId id="930" r:id="rId26"/>
    <p:sldId id="1259" r:id="rId27"/>
    <p:sldId id="1462" r:id="rId28"/>
    <p:sldId id="1463" r:id="rId29"/>
    <p:sldId id="1452" r:id="rId30"/>
    <p:sldId id="1455" r:id="rId31"/>
    <p:sldId id="1456" r:id="rId32"/>
    <p:sldId id="1457" r:id="rId33"/>
    <p:sldId id="1464" r:id="rId34"/>
    <p:sldId id="1465" r:id="rId35"/>
    <p:sldId id="1466" r:id="rId36"/>
    <p:sldId id="1467" r:id="rId37"/>
    <p:sldId id="1468" r:id="rId38"/>
    <p:sldId id="1469" r:id="rId39"/>
    <p:sldId id="1458" r:id="rId40"/>
    <p:sldId id="1045" r:id="rId41"/>
  </p:sldIdLst>
  <p:sldSz cx="9144000" cy="6858000" type="screen4x3"/>
  <p:notesSz cx="9144000" cy="6858000"/>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FF00"/>
    <a:srgbClr val="0000CC"/>
    <a:srgbClr val="FFFF00"/>
    <a:srgbClr val="9900CC"/>
    <a:srgbClr val="FFCCFF"/>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5" autoAdjust="0"/>
    <p:restoredTop sz="98444" autoAdjust="0"/>
  </p:normalViewPr>
  <p:slideViewPr>
    <p:cSldViewPr>
      <p:cViewPr varScale="1">
        <p:scale>
          <a:sx n="82" d="100"/>
          <a:sy n="82" d="100"/>
        </p:scale>
        <p:origin x="1430" y="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739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20D3A3F5-5B7B-46B0-A4D8-A934E3DB8699}"/>
              </a:ext>
            </a:extLst>
          </p:cNvPr>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B29D43D7-16AF-4CE9-B68C-692AA521F678}"/>
              </a:ext>
            </a:extLst>
          </p:cNvPr>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8E0D0FE8-5483-4D4D-A008-B47F84109DDD}"/>
              </a:ext>
            </a:extLst>
          </p:cNvPr>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C3A9A0A7-E08E-4A76-81D4-FBA249D9F344}"/>
              </a:ext>
            </a:extLst>
          </p:cNvPr>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7EB52C1-C63D-4C51-BE67-1C95EEAE15E4}" type="slidenum">
              <a:rPr lang="en-US" altLang="zh-TW"/>
              <a:pPr>
                <a:defRPr/>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45CF74F9-ADAF-4A8E-9D45-05A8CDE25780}"/>
              </a:ext>
            </a:extLst>
          </p:cNvPr>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D3E48AA-C32F-4412-9F78-C45DF70865AF}"/>
              </a:ext>
            </a:extLst>
          </p:cNvPr>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31748" name="Rectangle 4">
            <a:extLst>
              <a:ext uri="{FF2B5EF4-FFF2-40B4-BE49-F238E27FC236}">
                <a16:creationId xmlns:a16="http://schemas.microsoft.com/office/drawing/2014/main" id="{B6B1D5D6-38B8-441E-A8D8-E4801F71A060}"/>
              </a:ext>
            </a:extLst>
          </p:cNvPr>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CA830511-A2D4-4D1B-B3A8-7160A25DF48C}"/>
              </a:ext>
            </a:extLst>
          </p:cNvPr>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99C3422B-12FE-4B7D-87EC-BF87B6EA250C}"/>
              </a:ext>
            </a:extLst>
          </p:cNvPr>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797E67D2-AE8C-47A0-BF8C-E388A5C54DCF}"/>
              </a:ext>
            </a:extLst>
          </p:cNvPr>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33CA866-0B65-41C8-B921-BCAF7838EBDA}"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E61CA87E-316A-4722-B502-38042E4A1B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74E5C90F-5153-4F4F-95FE-038814227D5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694AC16-D706-44BA-940D-C6FE1FCB09B4}"/>
              </a:ext>
            </a:extLst>
          </p:cNvPr>
          <p:cNvSpPr>
            <a:spLocks noGrp="1" noChangeArrowheads="1"/>
          </p:cNvSpPr>
          <p:nvPr>
            <p:ph type="sldNum" sz="quarter" idx="12"/>
          </p:nvPr>
        </p:nvSpPr>
        <p:spPr>
          <a:ln/>
        </p:spPr>
        <p:txBody>
          <a:bodyPr/>
          <a:lstStyle>
            <a:lvl1pPr>
              <a:defRPr/>
            </a:lvl1pPr>
          </a:lstStyle>
          <a:p>
            <a:pPr>
              <a:defRPr/>
            </a:pPr>
            <a:fld id="{97C14F58-1861-4248-AC3E-E39497EF0F63}" type="slidenum">
              <a:rPr lang="en-US" altLang="zh-TW"/>
              <a:pPr>
                <a:defRPr/>
              </a:pPr>
              <a:t>‹#›</a:t>
            </a:fld>
            <a:endParaRPr lang="en-US" altLang="zh-TW"/>
          </a:p>
        </p:txBody>
      </p:sp>
    </p:spTree>
    <p:extLst>
      <p:ext uri="{BB962C8B-B14F-4D97-AF65-F5344CB8AC3E}">
        <p14:creationId xmlns:p14="http://schemas.microsoft.com/office/powerpoint/2010/main" val="332142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DCBAD37B-8CEC-4E92-841C-04699D1BA83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CF6D22F1-E050-4D77-B374-86E0CDDBC54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8DF4C70-E626-4E9B-A00F-F63707D5B920}"/>
              </a:ext>
            </a:extLst>
          </p:cNvPr>
          <p:cNvSpPr>
            <a:spLocks noGrp="1" noChangeArrowheads="1"/>
          </p:cNvSpPr>
          <p:nvPr>
            <p:ph type="sldNum" sz="quarter" idx="12"/>
          </p:nvPr>
        </p:nvSpPr>
        <p:spPr>
          <a:ln/>
        </p:spPr>
        <p:txBody>
          <a:bodyPr/>
          <a:lstStyle>
            <a:lvl1pPr>
              <a:defRPr/>
            </a:lvl1pPr>
          </a:lstStyle>
          <a:p>
            <a:pPr>
              <a:defRPr/>
            </a:pPr>
            <a:fld id="{9FC9492E-132A-46FB-BAAF-34CBF851D9D9}" type="slidenum">
              <a:rPr lang="en-US" altLang="zh-TW"/>
              <a:pPr>
                <a:defRPr/>
              </a:pPr>
              <a:t>‹#›</a:t>
            </a:fld>
            <a:endParaRPr lang="en-US" altLang="zh-TW"/>
          </a:p>
        </p:txBody>
      </p:sp>
    </p:spTree>
    <p:extLst>
      <p:ext uri="{BB962C8B-B14F-4D97-AF65-F5344CB8AC3E}">
        <p14:creationId xmlns:p14="http://schemas.microsoft.com/office/powerpoint/2010/main" val="1003174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0442E9BD-EB2A-4630-9E42-8B325DFC477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ED24E3-13CA-45E6-9D3C-C872B35E7BB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2F08CFC-FC74-42BE-BC3B-B2CCB38180C0}"/>
              </a:ext>
            </a:extLst>
          </p:cNvPr>
          <p:cNvSpPr>
            <a:spLocks noGrp="1" noChangeArrowheads="1"/>
          </p:cNvSpPr>
          <p:nvPr>
            <p:ph type="sldNum" sz="quarter" idx="12"/>
          </p:nvPr>
        </p:nvSpPr>
        <p:spPr>
          <a:ln/>
        </p:spPr>
        <p:txBody>
          <a:bodyPr/>
          <a:lstStyle>
            <a:lvl1pPr>
              <a:defRPr/>
            </a:lvl1pPr>
          </a:lstStyle>
          <a:p>
            <a:pPr>
              <a:defRPr/>
            </a:pPr>
            <a:fld id="{FA7ADF74-405F-44E6-8766-B81C46F12B79}" type="slidenum">
              <a:rPr lang="en-US" altLang="zh-TW"/>
              <a:pPr>
                <a:defRPr/>
              </a:pPr>
              <a:t>‹#›</a:t>
            </a:fld>
            <a:endParaRPr lang="en-US" altLang="zh-TW"/>
          </a:p>
        </p:txBody>
      </p:sp>
    </p:spTree>
    <p:extLst>
      <p:ext uri="{BB962C8B-B14F-4D97-AF65-F5344CB8AC3E}">
        <p14:creationId xmlns:p14="http://schemas.microsoft.com/office/powerpoint/2010/main" val="1767740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AC5463A2-95CF-47FB-A60C-3D59EE129F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ACE0804-84D9-4146-B09F-29A4746E145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EAC7EA87-2C90-44E4-94E7-2127A27420F0}"/>
              </a:ext>
            </a:extLst>
          </p:cNvPr>
          <p:cNvSpPr>
            <a:spLocks noGrp="1" noChangeArrowheads="1"/>
          </p:cNvSpPr>
          <p:nvPr>
            <p:ph type="sldNum" sz="quarter" idx="12"/>
          </p:nvPr>
        </p:nvSpPr>
        <p:spPr>
          <a:ln/>
        </p:spPr>
        <p:txBody>
          <a:bodyPr/>
          <a:lstStyle>
            <a:lvl1pPr>
              <a:defRPr/>
            </a:lvl1pPr>
          </a:lstStyle>
          <a:p>
            <a:pPr>
              <a:defRPr/>
            </a:pPr>
            <a:fld id="{615B3801-4121-4CFA-823E-B4278E68230C}" type="slidenum">
              <a:rPr lang="en-US" altLang="zh-TW"/>
              <a:pPr>
                <a:defRPr/>
              </a:pPr>
              <a:t>‹#›</a:t>
            </a:fld>
            <a:endParaRPr lang="en-US" altLang="zh-TW"/>
          </a:p>
        </p:txBody>
      </p:sp>
    </p:spTree>
    <p:extLst>
      <p:ext uri="{BB962C8B-B14F-4D97-AF65-F5344CB8AC3E}">
        <p14:creationId xmlns:p14="http://schemas.microsoft.com/office/powerpoint/2010/main" val="3238335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C0E58BFD-1FF4-4BD3-84FE-9CAF929904A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329AA42E-0DA3-42B9-9F82-99C5012E28B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907C484-D054-4B6F-AEE7-B30D613C5553}"/>
              </a:ext>
            </a:extLst>
          </p:cNvPr>
          <p:cNvSpPr>
            <a:spLocks noGrp="1" noChangeArrowheads="1"/>
          </p:cNvSpPr>
          <p:nvPr>
            <p:ph type="sldNum" sz="quarter" idx="12"/>
          </p:nvPr>
        </p:nvSpPr>
        <p:spPr>
          <a:ln/>
        </p:spPr>
        <p:txBody>
          <a:bodyPr/>
          <a:lstStyle>
            <a:lvl1pPr>
              <a:defRPr/>
            </a:lvl1pPr>
          </a:lstStyle>
          <a:p>
            <a:pPr>
              <a:defRPr/>
            </a:pPr>
            <a:fld id="{EDE61D34-5B86-456A-87A1-47E68954DB7C}" type="slidenum">
              <a:rPr lang="en-US" altLang="zh-TW"/>
              <a:pPr>
                <a:defRPr/>
              </a:pPr>
              <a:t>‹#›</a:t>
            </a:fld>
            <a:endParaRPr lang="en-US" altLang="zh-TW"/>
          </a:p>
        </p:txBody>
      </p:sp>
    </p:spTree>
    <p:extLst>
      <p:ext uri="{BB962C8B-B14F-4D97-AF65-F5344CB8AC3E}">
        <p14:creationId xmlns:p14="http://schemas.microsoft.com/office/powerpoint/2010/main" val="3550392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2FC8876D-FFD7-4950-ACBC-9DAE415014A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9924223-D967-4015-821E-FDE27C0D9B9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A6FC4C9-339A-48A5-A342-2ECAFB11CE92}"/>
              </a:ext>
            </a:extLst>
          </p:cNvPr>
          <p:cNvSpPr>
            <a:spLocks noGrp="1" noChangeArrowheads="1"/>
          </p:cNvSpPr>
          <p:nvPr>
            <p:ph type="sldNum" sz="quarter" idx="12"/>
          </p:nvPr>
        </p:nvSpPr>
        <p:spPr>
          <a:ln/>
        </p:spPr>
        <p:txBody>
          <a:bodyPr/>
          <a:lstStyle>
            <a:lvl1pPr>
              <a:defRPr/>
            </a:lvl1pPr>
          </a:lstStyle>
          <a:p>
            <a:pPr>
              <a:defRPr/>
            </a:pPr>
            <a:fld id="{3560363B-264D-49C9-A385-0180B7C1B98A}" type="slidenum">
              <a:rPr lang="en-US" altLang="zh-TW"/>
              <a:pPr>
                <a:defRPr/>
              </a:pPr>
              <a:t>‹#›</a:t>
            </a:fld>
            <a:endParaRPr lang="en-US" altLang="zh-TW"/>
          </a:p>
        </p:txBody>
      </p:sp>
    </p:spTree>
    <p:extLst>
      <p:ext uri="{BB962C8B-B14F-4D97-AF65-F5344CB8AC3E}">
        <p14:creationId xmlns:p14="http://schemas.microsoft.com/office/powerpoint/2010/main" val="1102133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D89D47C1-5C0B-49DF-85B2-834F057CD1F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88EB73B-478B-452B-825F-C866C0D51C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CCC154-9526-4796-B2EA-D2894C5C21EA}"/>
              </a:ext>
            </a:extLst>
          </p:cNvPr>
          <p:cNvSpPr>
            <a:spLocks noGrp="1" noChangeArrowheads="1"/>
          </p:cNvSpPr>
          <p:nvPr>
            <p:ph type="sldNum" sz="quarter" idx="12"/>
          </p:nvPr>
        </p:nvSpPr>
        <p:spPr>
          <a:ln/>
        </p:spPr>
        <p:txBody>
          <a:bodyPr/>
          <a:lstStyle>
            <a:lvl1pPr>
              <a:defRPr/>
            </a:lvl1pPr>
          </a:lstStyle>
          <a:p>
            <a:pPr>
              <a:defRPr/>
            </a:pPr>
            <a:fld id="{9A17C84D-BC7A-48C4-924F-FB152A3C64D2}" type="slidenum">
              <a:rPr lang="en-US" altLang="zh-TW"/>
              <a:pPr>
                <a:defRPr/>
              </a:pPr>
              <a:t>‹#›</a:t>
            </a:fld>
            <a:endParaRPr lang="en-US" altLang="zh-TW"/>
          </a:p>
        </p:txBody>
      </p:sp>
    </p:spTree>
    <p:extLst>
      <p:ext uri="{BB962C8B-B14F-4D97-AF65-F5344CB8AC3E}">
        <p14:creationId xmlns:p14="http://schemas.microsoft.com/office/powerpoint/2010/main" val="3492529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4E3AE23B-CC28-4E04-909D-0AA48400F4F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6B5F7215-1FAC-4948-8A36-F90DA749A87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14909E0-5C8C-4B2D-B679-4B5D66AEC600}"/>
              </a:ext>
            </a:extLst>
          </p:cNvPr>
          <p:cNvSpPr>
            <a:spLocks noGrp="1" noChangeArrowheads="1"/>
          </p:cNvSpPr>
          <p:nvPr>
            <p:ph type="sldNum" sz="quarter" idx="12"/>
          </p:nvPr>
        </p:nvSpPr>
        <p:spPr>
          <a:ln/>
        </p:spPr>
        <p:txBody>
          <a:bodyPr/>
          <a:lstStyle>
            <a:lvl1pPr>
              <a:defRPr/>
            </a:lvl1pPr>
          </a:lstStyle>
          <a:p>
            <a:pPr>
              <a:defRPr/>
            </a:pPr>
            <a:fld id="{7E107031-9194-4D5D-8C27-CAFABD496A35}" type="slidenum">
              <a:rPr lang="en-US" altLang="zh-TW"/>
              <a:pPr>
                <a:defRPr/>
              </a:pPr>
              <a:t>‹#›</a:t>
            </a:fld>
            <a:endParaRPr lang="en-US" altLang="zh-TW"/>
          </a:p>
        </p:txBody>
      </p:sp>
    </p:spTree>
    <p:extLst>
      <p:ext uri="{BB962C8B-B14F-4D97-AF65-F5344CB8AC3E}">
        <p14:creationId xmlns:p14="http://schemas.microsoft.com/office/powerpoint/2010/main" val="1588836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657CA2-9771-4BE2-A1F3-0A2F3E1CDC1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353752E3-8E02-42FA-B3D0-E67B6E09AFF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9C30BF9-C86E-4606-99A9-ACD0B668EFB3}"/>
              </a:ext>
            </a:extLst>
          </p:cNvPr>
          <p:cNvSpPr>
            <a:spLocks noGrp="1" noChangeArrowheads="1"/>
          </p:cNvSpPr>
          <p:nvPr>
            <p:ph type="sldNum" sz="quarter" idx="12"/>
          </p:nvPr>
        </p:nvSpPr>
        <p:spPr>
          <a:ln/>
        </p:spPr>
        <p:txBody>
          <a:bodyPr/>
          <a:lstStyle>
            <a:lvl1pPr>
              <a:defRPr/>
            </a:lvl1pPr>
          </a:lstStyle>
          <a:p>
            <a:pPr>
              <a:defRPr/>
            </a:pPr>
            <a:fld id="{4B1BD625-E763-46CA-B789-4BF3FEB413D6}" type="slidenum">
              <a:rPr lang="en-US" altLang="zh-TW"/>
              <a:pPr>
                <a:defRPr/>
              </a:pPr>
              <a:t>‹#›</a:t>
            </a:fld>
            <a:endParaRPr lang="en-US" altLang="zh-TW"/>
          </a:p>
        </p:txBody>
      </p:sp>
    </p:spTree>
    <p:extLst>
      <p:ext uri="{BB962C8B-B14F-4D97-AF65-F5344CB8AC3E}">
        <p14:creationId xmlns:p14="http://schemas.microsoft.com/office/powerpoint/2010/main" val="1815373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3C6EBC07-A75D-4E21-8DFC-148C61D33A2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C3D75CD-8BDA-499E-B24A-D684C253F6C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9B5A77A2-6C9D-447B-AA65-B3736DC1597C}"/>
              </a:ext>
            </a:extLst>
          </p:cNvPr>
          <p:cNvSpPr>
            <a:spLocks noGrp="1" noChangeArrowheads="1"/>
          </p:cNvSpPr>
          <p:nvPr>
            <p:ph type="sldNum" sz="quarter" idx="12"/>
          </p:nvPr>
        </p:nvSpPr>
        <p:spPr>
          <a:ln/>
        </p:spPr>
        <p:txBody>
          <a:bodyPr/>
          <a:lstStyle>
            <a:lvl1pPr>
              <a:defRPr/>
            </a:lvl1pPr>
          </a:lstStyle>
          <a:p>
            <a:pPr>
              <a:defRPr/>
            </a:pPr>
            <a:fld id="{B8577E49-1BC9-4F91-B208-024057B8F0F0}" type="slidenum">
              <a:rPr lang="en-US" altLang="zh-TW"/>
              <a:pPr>
                <a:defRPr/>
              </a:pPr>
              <a:t>‹#›</a:t>
            </a:fld>
            <a:endParaRPr lang="en-US" altLang="zh-TW"/>
          </a:p>
        </p:txBody>
      </p:sp>
    </p:spTree>
    <p:extLst>
      <p:ext uri="{BB962C8B-B14F-4D97-AF65-F5344CB8AC3E}">
        <p14:creationId xmlns:p14="http://schemas.microsoft.com/office/powerpoint/2010/main" val="1192529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F71F8AB-D4FB-4C80-9D7E-4F7C58D816B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58B6B165-8CB8-4534-A800-5E994F7AC23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D0171F0-A91E-44A2-B754-4ED4ED099F68}"/>
              </a:ext>
            </a:extLst>
          </p:cNvPr>
          <p:cNvSpPr>
            <a:spLocks noGrp="1" noChangeArrowheads="1"/>
          </p:cNvSpPr>
          <p:nvPr>
            <p:ph type="sldNum" sz="quarter" idx="12"/>
          </p:nvPr>
        </p:nvSpPr>
        <p:spPr>
          <a:ln/>
        </p:spPr>
        <p:txBody>
          <a:bodyPr/>
          <a:lstStyle>
            <a:lvl1pPr>
              <a:defRPr/>
            </a:lvl1pPr>
          </a:lstStyle>
          <a:p>
            <a:pPr>
              <a:defRPr/>
            </a:pPr>
            <a:fld id="{41D90B1A-5894-4B4C-B1C0-4548E0E00CE4}" type="slidenum">
              <a:rPr lang="en-US" altLang="zh-TW"/>
              <a:pPr>
                <a:defRPr/>
              </a:pPr>
              <a:t>‹#›</a:t>
            </a:fld>
            <a:endParaRPr lang="en-US" altLang="zh-TW"/>
          </a:p>
        </p:txBody>
      </p:sp>
    </p:spTree>
    <p:extLst>
      <p:ext uri="{BB962C8B-B14F-4D97-AF65-F5344CB8AC3E}">
        <p14:creationId xmlns:p14="http://schemas.microsoft.com/office/powerpoint/2010/main" val="141458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8CAAAAAA-9012-4F51-A337-B83E9D424A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A80C072-0885-435F-AF68-500EF45E1BE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F669134A-F27F-4908-A8DE-A055E679D9AC}"/>
              </a:ext>
            </a:extLst>
          </p:cNvPr>
          <p:cNvSpPr>
            <a:spLocks noGrp="1" noChangeArrowheads="1"/>
          </p:cNvSpPr>
          <p:nvPr>
            <p:ph type="sldNum" sz="quarter" idx="12"/>
          </p:nvPr>
        </p:nvSpPr>
        <p:spPr>
          <a:ln/>
        </p:spPr>
        <p:txBody>
          <a:bodyPr/>
          <a:lstStyle>
            <a:lvl1pPr>
              <a:defRPr/>
            </a:lvl1pPr>
          </a:lstStyle>
          <a:p>
            <a:pPr>
              <a:defRPr/>
            </a:pPr>
            <a:fld id="{02A910D0-331A-40D9-860A-001B5A013AA1}" type="slidenum">
              <a:rPr lang="en-US" altLang="zh-TW"/>
              <a:pPr>
                <a:defRPr/>
              </a:pPr>
              <a:t>‹#›</a:t>
            </a:fld>
            <a:endParaRPr lang="en-US" altLang="zh-TW"/>
          </a:p>
        </p:txBody>
      </p:sp>
    </p:spTree>
    <p:extLst>
      <p:ext uri="{BB962C8B-B14F-4D97-AF65-F5344CB8AC3E}">
        <p14:creationId xmlns:p14="http://schemas.microsoft.com/office/powerpoint/2010/main" val="3172338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E249D8B-1DA1-4432-9A37-C4FA8AE8D9A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B59F2B9-B73D-4531-A98F-0FFAC45F3E5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4AE3982-AA1B-485D-A2FA-E222F17C19B1}"/>
              </a:ext>
            </a:extLst>
          </p:cNvPr>
          <p:cNvSpPr>
            <a:spLocks noGrp="1" noChangeArrowheads="1"/>
          </p:cNvSpPr>
          <p:nvPr>
            <p:ph type="sldNum" sz="quarter" idx="12"/>
          </p:nvPr>
        </p:nvSpPr>
        <p:spPr>
          <a:ln/>
        </p:spPr>
        <p:txBody>
          <a:bodyPr/>
          <a:lstStyle>
            <a:lvl1pPr>
              <a:defRPr/>
            </a:lvl1pPr>
          </a:lstStyle>
          <a:p>
            <a:pPr>
              <a:defRPr/>
            </a:pPr>
            <a:fld id="{C417E7DE-9E32-422B-B184-F17750E3183B}" type="slidenum">
              <a:rPr lang="en-US" altLang="zh-TW"/>
              <a:pPr>
                <a:defRPr/>
              </a:pPr>
              <a:t>‹#›</a:t>
            </a:fld>
            <a:endParaRPr lang="en-US" altLang="zh-TW"/>
          </a:p>
        </p:txBody>
      </p:sp>
    </p:spTree>
    <p:extLst>
      <p:ext uri="{BB962C8B-B14F-4D97-AF65-F5344CB8AC3E}">
        <p14:creationId xmlns:p14="http://schemas.microsoft.com/office/powerpoint/2010/main" val="1773603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A17FF5F1-A0B2-4679-A4BD-E0D47465271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4414EFE-3660-49F5-B921-42D5B8B7F14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DC4ED948-C3E0-4852-BCAB-A5F90596E21D}"/>
              </a:ext>
            </a:extLst>
          </p:cNvPr>
          <p:cNvSpPr>
            <a:spLocks noGrp="1" noChangeArrowheads="1"/>
          </p:cNvSpPr>
          <p:nvPr>
            <p:ph type="sldNum" sz="quarter" idx="12"/>
          </p:nvPr>
        </p:nvSpPr>
        <p:spPr>
          <a:ln/>
        </p:spPr>
        <p:txBody>
          <a:bodyPr/>
          <a:lstStyle>
            <a:lvl1pPr>
              <a:defRPr/>
            </a:lvl1pPr>
          </a:lstStyle>
          <a:p>
            <a:pPr>
              <a:defRPr/>
            </a:pPr>
            <a:fld id="{596EDF21-01F2-42AF-9990-64742EE49EE1}" type="slidenum">
              <a:rPr lang="en-US" altLang="zh-TW"/>
              <a:pPr>
                <a:defRPr/>
              </a:pPr>
              <a:t>‹#›</a:t>
            </a:fld>
            <a:endParaRPr lang="en-US" altLang="zh-TW"/>
          </a:p>
        </p:txBody>
      </p:sp>
    </p:spTree>
    <p:extLst>
      <p:ext uri="{BB962C8B-B14F-4D97-AF65-F5344CB8AC3E}">
        <p14:creationId xmlns:p14="http://schemas.microsoft.com/office/powerpoint/2010/main" val="36960162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2C96A79F-E97C-449C-8FA8-F9BF6E3A63B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83DC9714-C997-4D7E-BC51-70189CC384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4ADEDD70-FB7B-4AE3-A6F9-DACAA11F8AC9}"/>
              </a:ext>
            </a:extLst>
          </p:cNvPr>
          <p:cNvSpPr>
            <a:spLocks noGrp="1" noChangeArrowheads="1"/>
          </p:cNvSpPr>
          <p:nvPr>
            <p:ph type="sldNum" sz="quarter" idx="12"/>
          </p:nvPr>
        </p:nvSpPr>
        <p:spPr>
          <a:ln/>
        </p:spPr>
        <p:txBody>
          <a:bodyPr/>
          <a:lstStyle>
            <a:lvl1pPr>
              <a:defRPr/>
            </a:lvl1pPr>
          </a:lstStyle>
          <a:p>
            <a:pPr>
              <a:defRPr/>
            </a:pPr>
            <a:fld id="{584CFBDE-2EC4-468B-9A54-7B73B459EC88}" type="slidenum">
              <a:rPr lang="en-US" altLang="zh-TW"/>
              <a:pPr>
                <a:defRPr/>
              </a:pPr>
              <a:t>‹#›</a:t>
            </a:fld>
            <a:endParaRPr lang="en-US" altLang="zh-TW"/>
          </a:p>
        </p:txBody>
      </p:sp>
    </p:spTree>
    <p:extLst>
      <p:ext uri="{BB962C8B-B14F-4D97-AF65-F5344CB8AC3E}">
        <p14:creationId xmlns:p14="http://schemas.microsoft.com/office/powerpoint/2010/main" val="36259397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4F39E7BD-0283-4ED3-BB54-3FF56BEDD80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842654BC-5D4C-4F43-B32E-96661F438EF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F9D563E9-ECB5-41B3-8551-3A283667BFC5}"/>
              </a:ext>
            </a:extLst>
          </p:cNvPr>
          <p:cNvSpPr>
            <a:spLocks noGrp="1" noChangeArrowheads="1"/>
          </p:cNvSpPr>
          <p:nvPr>
            <p:ph type="sldNum" sz="quarter" idx="12"/>
          </p:nvPr>
        </p:nvSpPr>
        <p:spPr>
          <a:ln/>
        </p:spPr>
        <p:txBody>
          <a:bodyPr/>
          <a:lstStyle>
            <a:lvl1pPr>
              <a:defRPr/>
            </a:lvl1pPr>
          </a:lstStyle>
          <a:p>
            <a:pPr>
              <a:defRPr/>
            </a:pPr>
            <a:fld id="{B961AE89-DFE5-4FA4-B24D-62D6202516C6}" type="slidenum">
              <a:rPr lang="en-US" altLang="zh-TW"/>
              <a:pPr>
                <a:defRPr/>
              </a:pPr>
              <a:t>‹#›</a:t>
            </a:fld>
            <a:endParaRPr lang="en-US" altLang="zh-TW"/>
          </a:p>
        </p:txBody>
      </p:sp>
    </p:spTree>
    <p:extLst>
      <p:ext uri="{BB962C8B-B14F-4D97-AF65-F5344CB8AC3E}">
        <p14:creationId xmlns:p14="http://schemas.microsoft.com/office/powerpoint/2010/main" val="2734240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7BF828-CD15-4701-99E0-B24D6EE019F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4AE9D57E-5FFE-4701-9240-837DDD88E58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A9633F57-E893-4D6D-BE9C-0E50F34B97A6}"/>
              </a:ext>
            </a:extLst>
          </p:cNvPr>
          <p:cNvSpPr>
            <a:spLocks noGrp="1" noChangeArrowheads="1"/>
          </p:cNvSpPr>
          <p:nvPr>
            <p:ph type="sldNum" sz="quarter" idx="12"/>
          </p:nvPr>
        </p:nvSpPr>
        <p:spPr>
          <a:ln/>
        </p:spPr>
        <p:txBody>
          <a:bodyPr/>
          <a:lstStyle>
            <a:lvl1pPr>
              <a:defRPr/>
            </a:lvl1pPr>
          </a:lstStyle>
          <a:p>
            <a:pPr>
              <a:defRPr/>
            </a:pPr>
            <a:fld id="{B6C694B7-6B8E-4B5A-BB31-85F39D93CC55}" type="slidenum">
              <a:rPr lang="en-US" altLang="zh-TW"/>
              <a:pPr>
                <a:defRPr/>
              </a:pPr>
              <a:t>‹#›</a:t>
            </a:fld>
            <a:endParaRPr lang="en-US" altLang="zh-TW"/>
          </a:p>
        </p:txBody>
      </p:sp>
    </p:spTree>
    <p:extLst>
      <p:ext uri="{BB962C8B-B14F-4D97-AF65-F5344CB8AC3E}">
        <p14:creationId xmlns:p14="http://schemas.microsoft.com/office/powerpoint/2010/main" val="27152200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24106894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21644155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19558456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25450364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108984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59FCFB6F-4819-459A-878B-4AF9FE4B2A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EC029A7-C789-4F75-A87C-17CD16CD2F2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518D6147-01BF-46AD-BFC7-28574AD87848}"/>
              </a:ext>
            </a:extLst>
          </p:cNvPr>
          <p:cNvSpPr>
            <a:spLocks noGrp="1" noChangeArrowheads="1"/>
          </p:cNvSpPr>
          <p:nvPr>
            <p:ph type="sldNum" sz="quarter" idx="12"/>
          </p:nvPr>
        </p:nvSpPr>
        <p:spPr>
          <a:ln/>
        </p:spPr>
        <p:txBody>
          <a:bodyPr/>
          <a:lstStyle>
            <a:lvl1pPr>
              <a:defRPr/>
            </a:lvl1pPr>
          </a:lstStyle>
          <a:p>
            <a:pPr>
              <a:defRPr/>
            </a:pPr>
            <a:fld id="{D5D56B11-8334-4F8C-B0FF-26452A6100A2}" type="slidenum">
              <a:rPr lang="en-US" altLang="zh-TW"/>
              <a:pPr>
                <a:defRPr/>
              </a:pPr>
              <a:t>‹#›</a:t>
            </a:fld>
            <a:endParaRPr lang="en-US" altLang="zh-TW"/>
          </a:p>
        </p:txBody>
      </p:sp>
    </p:spTree>
    <p:extLst>
      <p:ext uri="{BB962C8B-B14F-4D97-AF65-F5344CB8AC3E}">
        <p14:creationId xmlns:p14="http://schemas.microsoft.com/office/powerpoint/2010/main" val="3236021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32922683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40194817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30009586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17400697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10511564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41881006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7FD7B4C9-0FD5-4D66-89BB-375DDAB001F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A30FED3B-7DE7-4AA0-9F4B-7B1337F7B8E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F8407202-6F88-4DB8-9D4F-BFCCF729FAB6}"/>
              </a:ext>
            </a:extLst>
          </p:cNvPr>
          <p:cNvSpPr>
            <a:spLocks noGrp="1" noChangeArrowheads="1"/>
          </p:cNvSpPr>
          <p:nvPr>
            <p:ph type="sldNum" sz="quarter" idx="12"/>
          </p:nvPr>
        </p:nvSpPr>
        <p:spPr>
          <a:ln/>
        </p:spPr>
        <p:txBody>
          <a:bodyPr/>
          <a:lstStyle>
            <a:lvl1pPr>
              <a:defRPr/>
            </a:lvl1pPr>
          </a:lstStyle>
          <a:p>
            <a:pPr>
              <a:defRPr/>
            </a:pPr>
            <a:fld id="{FA95AE46-F48C-4360-9543-289778B1A9E3}" type="slidenum">
              <a:rPr lang="en-US" altLang="zh-TW"/>
              <a:pPr>
                <a:defRPr/>
              </a:pPr>
              <a:t>‹#›</a:t>
            </a:fld>
            <a:endParaRPr lang="en-US" altLang="zh-TW"/>
          </a:p>
        </p:txBody>
      </p:sp>
    </p:spTree>
    <p:extLst>
      <p:ext uri="{BB962C8B-B14F-4D97-AF65-F5344CB8AC3E}">
        <p14:creationId xmlns:p14="http://schemas.microsoft.com/office/powerpoint/2010/main" val="11446261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4AAEC00D-BDC6-4DC7-991C-4B5F3332C4D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CD544D5-EA10-430C-BB7F-5426B989EF9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41317F26-F1D2-4E40-A831-1E4574686F86}"/>
              </a:ext>
            </a:extLst>
          </p:cNvPr>
          <p:cNvSpPr>
            <a:spLocks noGrp="1" noChangeArrowheads="1"/>
          </p:cNvSpPr>
          <p:nvPr>
            <p:ph type="sldNum" sz="quarter" idx="12"/>
          </p:nvPr>
        </p:nvSpPr>
        <p:spPr>
          <a:ln/>
        </p:spPr>
        <p:txBody>
          <a:bodyPr/>
          <a:lstStyle>
            <a:lvl1pPr>
              <a:defRPr/>
            </a:lvl1pPr>
          </a:lstStyle>
          <a:p>
            <a:pPr>
              <a:defRPr/>
            </a:pPr>
            <a:fld id="{F4760AEC-B433-49F1-9A82-D8244903FDD4}" type="slidenum">
              <a:rPr lang="en-US" altLang="zh-TW"/>
              <a:pPr>
                <a:defRPr/>
              </a:pPr>
              <a:t>‹#›</a:t>
            </a:fld>
            <a:endParaRPr lang="en-US" altLang="zh-TW"/>
          </a:p>
        </p:txBody>
      </p:sp>
    </p:spTree>
    <p:extLst>
      <p:ext uri="{BB962C8B-B14F-4D97-AF65-F5344CB8AC3E}">
        <p14:creationId xmlns:p14="http://schemas.microsoft.com/office/powerpoint/2010/main" val="41050882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4B030F61-2FA6-4B3E-8EBF-82563EE8A52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59E32F4-1F15-4197-9729-5F0A6F0EA44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BB66752E-6015-4844-967F-5A8F22107AE8}"/>
              </a:ext>
            </a:extLst>
          </p:cNvPr>
          <p:cNvSpPr>
            <a:spLocks noGrp="1" noChangeArrowheads="1"/>
          </p:cNvSpPr>
          <p:nvPr>
            <p:ph type="sldNum" sz="quarter" idx="12"/>
          </p:nvPr>
        </p:nvSpPr>
        <p:spPr>
          <a:ln/>
        </p:spPr>
        <p:txBody>
          <a:bodyPr/>
          <a:lstStyle>
            <a:lvl1pPr>
              <a:defRPr/>
            </a:lvl1pPr>
          </a:lstStyle>
          <a:p>
            <a:pPr>
              <a:defRPr/>
            </a:pPr>
            <a:fld id="{4ECB062C-BF02-47A3-9848-5A881FD5769B}" type="slidenum">
              <a:rPr lang="en-US" altLang="zh-TW"/>
              <a:pPr>
                <a:defRPr/>
              </a:pPr>
              <a:t>‹#›</a:t>
            </a:fld>
            <a:endParaRPr lang="en-US" altLang="zh-TW"/>
          </a:p>
        </p:txBody>
      </p:sp>
    </p:spTree>
    <p:extLst>
      <p:ext uri="{BB962C8B-B14F-4D97-AF65-F5344CB8AC3E}">
        <p14:creationId xmlns:p14="http://schemas.microsoft.com/office/powerpoint/2010/main" val="1316052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27F00039-F4E6-4819-990A-9A2E6A2FA86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182326F1-2E5F-4E81-B78A-D56A0265DAB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68723E1-DD33-4964-A17C-306937D5C7DE}"/>
              </a:ext>
            </a:extLst>
          </p:cNvPr>
          <p:cNvSpPr>
            <a:spLocks noGrp="1" noChangeArrowheads="1"/>
          </p:cNvSpPr>
          <p:nvPr>
            <p:ph type="sldNum" sz="quarter" idx="12"/>
          </p:nvPr>
        </p:nvSpPr>
        <p:spPr>
          <a:ln/>
        </p:spPr>
        <p:txBody>
          <a:bodyPr/>
          <a:lstStyle>
            <a:lvl1pPr>
              <a:defRPr/>
            </a:lvl1pPr>
          </a:lstStyle>
          <a:p>
            <a:pPr>
              <a:defRPr/>
            </a:pPr>
            <a:fld id="{1DE74214-13E3-41EA-9F2C-5FCCB73AA878}" type="slidenum">
              <a:rPr lang="en-US" altLang="zh-TW"/>
              <a:pPr>
                <a:defRPr/>
              </a:pPr>
              <a:t>‹#›</a:t>
            </a:fld>
            <a:endParaRPr lang="en-US" altLang="zh-TW"/>
          </a:p>
        </p:txBody>
      </p:sp>
    </p:spTree>
    <p:extLst>
      <p:ext uri="{BB962C8B-B14F-4D97-AF65-F5344CB8AC3E}">
        <p14:creationId xmlns:p14="http://schemas.microsoft.com/office/powerpoint/2010/main" val="1787758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8238DA9-ED30-4B56-8E9B-39DB8312D0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D3FBC0C-31B4-424F-8548-AFE2393603E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A274B545-BF27-49E6-B895-B98557608209}"/>
              </a:ext>
            </a:extLst>
          </p:cNvPr>
          <p:cNvSpPr>
            <a:spLocks noGrp="1" noChangeArrowheads="1"/>
          </p:cNvSpPr>
          <p:nvPr>
            <p:ph type="sldNum" sz="quarter" idx="12"/>
          </p:nvPr>
        </p:nvSpPr>
        <p:spPr>
          <a:ln/>
        </p:spPr>
        <p:txBody>
          <a:bodyPr/>
          <a:lstStyle>
            <a:lvl1pPr>
              <a:defRPr/>
            </a:lvl1pPr>
          </a:lstStyle>
          <a:p>
            <a:pPr>
              <a:defRPr/>
            </a:pPr>
            <a:fld id="{44406F8D-0099-4AC2-94CE-C6B2405D8EA8}" type="slidenum">
              <a:rPr lang="en-US" altLang="zh-TW"/>
              <a:pPr>
                <a:defRPr/>
              </a:pPr>
              <a:t>‹#›</a:t>
            </a:fld>
            <a:endParaRPr lang="en-US" altLang="zh-TW"/>
          </a:p>
        </p:txBody>
      </p:sp>
    </p:spTree>
    <p:extLst>
      <p:ext uri="{BB962C8B-B14F-4D97-AF65-F5344CB8AC3E}">
        <p14:creationId xmlns:p14="http://schemas.microsoft.com/office/powerpoint/2010/main" val="4889575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E9B0B837-335D-4301-A838-B97E88DFC56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3D7D716-AF47-4718-9D88-FB330FD1CCC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11A6E159-3DD2-464F-83EB-F71185462792}"/>
              </a:ext>
            </a:extLst>
          </p:cNvPr>
          <p:cNvSpPr>
            <a:spLocks noGrp="1" noChangeArrowheads="1"/>
          </p:cNvSpPr>
          <p:nvPr>
            <p:ph type="sldNum" sz="quarter" idx="12"/>
          </p:nvPr>
        </p:nvSpPr>
        <p:spPr>
          <a:ln/>
        </p:spPr>
        <p:txBody>
          <a:bodyPr/>
          <a:lstStyle>
            <a:lvl1pPr>
              <a:defRPr/>
            </a:lvl1pPr>
          </a:lstStyle>
          <a:p>
            <a:pPr>
              <a:defRPr/>
            </a:pPr>
            <a:fld id="{7EAD88E5-2D95-4775-A142-E8969FEECE59}" type="slidenum">
              <a:rPr lang="en-US" altLang="zh-TW"/>
              <a:pPr>
                <a:defRPr/>
              </a:pPr>
              <a:t>‹#›</a:t>
            </a:fld>
            <a:endParaRPr lang="en-US" altLang="zh-TW"/>
          </a:p>
        </p:txBody>
      </p:sp>
    </p:spTree>
    <p:extLst>
      <p:ext uri="{BB962C8B-B14F-4D97-AF65-F5344CB8AC3E}">
        <p14:creationId xmlns:p14="http://schemas.microsoft.com/office/powerpoint/2010/main" val="14736836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F789483E-0ADF-442F-A31D-4A6DDD89CE3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9CD6F17F-BD8B-44E7-9A96-226EF72564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DAFA53E5-7E8B-4567-A8F2-24B7DC39910D}"/>
              </a:ext>
            </a:extLst>
          </p:cNvPr>
          <p:cNvSpPr>
            <a:spLocks noGrp="1" noChangeArrowheads="1"/>
          </p:cNvSpPr>
          <p:nvPr>
            <p:ph type="sldNum" sz="quarter" idx="12"/>
          </p:nvPr>
        </p:nvSpPr>
        <p:spPr>
          <a:ln/>
        </p:spPr>
        <p:txBody>
          <a:bodyPr/>
          <a:lstStyle>
            <a:lvl1pPr>
              <a:defRPr/>
            </a:lvl1pPr>
          </a:lstStyle>
          <a:p>
            <a:pPr>
              <a:defRPr/>
            </a:pPr>
            <a:fld id="{49E33546-3B7F-439B-8D31-5127FC0C551F}" type="slidenum">
              <a:rPr lang="en-US" altLang="zh-TW"/>
              <a:pPr>
                <a:defRPr/>
              </a:pPr>
              <a:t>‹#›</a:t>
            </a:fld>
            <a:endParaRPr lang="en-US" altLang="zh-TW"/>
          </a:p>
        </p:txBody>
      </p:sp>
    </p:spTree>
    <p:extLst>
      <p:ext uri="{BB962C8B-B14F-4D97-AF65-F5344CB8AC3E}">
        <p14:creationId xmlns:p14="http://schemas.microsoft.com/office/powerpoint/2010/main" val="38258800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EF07A52-F1E8-4A4B-AD2F-F8136C351CD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F5184A18-87C9-4592-AA33-0720909B3CC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AE6C6439-C314-46D3-94FB-62F3D43D31AA}"/>
              </a:ext>
            </a:extLst>
          </p:cNvPr>
          <p:cNvSpPr>
            <a:spLocks noGrp="1" noChangeArrowheads="1"/>
          </p:cNvSpPr>
          <p:nvPr>
            <p:ph type="sldNum" sz="quarter" idx="12"/>
          </p:nvPr>
        </p:nvSpPr>
        <p:spPr>
          <a:ln/>
        </p:spPr>
        <p:txBody>
          <a:bodyPr/>
          <a:lstStyle>
            <a:lvl1pPr>
              <a:defRPr/>
            </a:lvl1pPr>
          </a:lstStyle>
          <a:p>
            <a:pPr>
              <a:defRPr/>
            </a:pPr>
            <a:fld id="{44A10F14-497B-499B-AF02-78BB498B5DD5}" type="slidenum">
              <a:rPr lang="en-US" altLang="zh-TW"/>
              <a:pPr>
                <a:defRPr/>
              </a:pPr>
              <a:t>‹#›</a:t>
            </a:fld>
            <a:endParaRPr lang="en-US" altLang="zh-TW"/>
          </a:p>
        </p:txBody>
      </p:sp>
    </p:spTree>
    <p:extLst>
      <p:ext uri="{BB962C8B-B14F-4D97-AF65-F5344CB8AC3E}">
        <p14:creationId xmlns:p14="http://schemas.microsoft.com/office/powerpoint/2010/main" val="34188130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20960E00-D5D2-4047-8108-E67156B2810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0048F861-7FE9-49A6-89FC-8F8C262C065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A5BB8F37-1DC8-4A0B-A13A-9FF72EE9B05B}"/>
              </a:ext>
            </a:extLst>
          </p:cNvPr>
          <p:cNvSpPr>
            <a:spLocks noGrp="1" noChangeArrowheads="1"/>
          </p:cNvSpPr>
          <p:nvPr>
            <p:ph type="sldNum" sz="quarter" idx="12"/>
          </p:nvPr>
        </p:nvSpPr>
        <p:spPr>
          <a:ln/>
        </p:spPr>
        <p:txBody>
          <a:bodyPr/>
          <a:lstStyle>
            <a:lvl1pPr>
              <a:defRPr/>
            </a:lvl1pPr>
          </a:lstStyle>
          <a:p>
            <a:pPr>
              <a:defRPr/>
            </a:pPr>
            <a:fld id="{5ED73283-A5AD-42A1-8BBD-A609F02F3E59}" type="slidenum">
              <a:rPr lang="en-US" altLang="zh-TW"/>
              <a:pPr>
                <a:defRPr/>
              </a:pPr>
              <a:t>‹#›</a:t>
            </a:fld>
            <a:endParaRPr lang="en-US" altLang="zh-TW"/>
          </a:p>
        </p:txBody>
      </p:sp>
    </p:spTree>
    <p:extLst>
      <p:ext uri="{BB962C8B-B14F-4D97-AF65-F5344CB8AC3E}">
        <p14:creationId xmlns:p14="http://schemas.microsoft.com/office/powerpoint/2010/main" val="12003034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6EC9DB6-45A2-441A-9715-2B272F64512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051E631-2871-41D1-8DC0-7615F1CFF00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B06ADF6-92D7-424C-A460-671EF1C5B4E4}"/>
              </a:ext>
            </a:extLst>
          </p:cNvPr>
          <p:cNvSpPr>
            <a:spLocks noGrp="1" noChangeArrowheads="1"/>
          </p:cNvSpPr>
          <p:nvPr>
            <p:ph type="sldNum" sz="quarter" idx="12"/>
          </p:nvPr>
        </p:nvSpPr>
        <p:spPr>
          <a:ln/>
        </p:spPr>
        <p:txBody>
          <a:bodyPr/>
          <a:lstStyle>
            <a:lvl1pPr>
              <a:defRPr/>
            </a:lvl1pPr>
          </a:lstStyle>
          <a:p>
            <a:pPr>
              <a:defRPr/>
            </a:pPr>
            <a:fld id="{89C5BD4A-A94A-4DF5-BE51-C6FB9BF52019}" type="slidenum">
              <a:rPr lang="en-US" altLang="zh-TW"/>
              <a:pPr>
                <a:defRPr/>
              </a:pPr>
              <a:t>‹#›</a:t>
            </a:fld>
            <a:endParaRPr lang="en-US" altLang="zh-TW"/>
          </a:p>
        </p:txBody>
      </p:sp>
    </p:spTree>
    <p:extLst>
      <p:ext uri="{BB962C8B-B14F-4D97-AF65-F5344CB8AC3E}">
        <p14:creationId xmlns:p14="http://schemas.microsoft.com/office/powerpoint/2010/main" val="14682034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2E6472A-DA44-4F19-8A22-71C681E7FE4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89B65ADA-F8A8-4816-9DE2-9F08988ABED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D55D75A-990F-405A-9C0F-646DE5220E22}"/>
              </a:ext>
            </a:extLst>
          </p:cNvPr>
          <p:cNvSpPr>
            <a:spLocks noGrp="1" noChangeArrowheads="1"/>
          </p:cNvSpPr>
          <p:nvPr>
            <p:ph type="sldNum" sz="quarter" idx="12"/>
          </p:nvPr>
        </p:nvSpPr>
        <p:spPr>
          <a:ln/>
        </p:spPr>
        <p:txBody>
          <a:bodyPr/>
          <a:lstStyle>
            <a:lvl1pPr>
              <a:defRPr/>
            </a:lvl1pPr>
          </a:lstStyle>
          <a:p>
            <a:pPr>
              <a:defRPr/>
            </a:pPr>
            <a:fld id="{6826B1D8-58A7-4655-A13C-F4469706EA9C}" type="slidenum">
              <a:rPr lang="en-US" altLang="zh-TW"/>
              <a:pPr>
                <a:defRPr/>
              </a:pPr>
              <a:t>‹#›</a:t>
            </a:fld>
            <a:endParaRPr lang="en-US" altLang="zh-TW"/>
          </a:p>
        </p:txBody>
      </p:sp>
    </p:spTree>
    <p:extLst>
      <p:ext uri="{BB962C8B-B14F-4D97-AF65-F5344CB8AC3E}">
        <p14:creationId xmlns:p14="http://schemas.microsoft.com/office/powerpoint/2010/main" val="243760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4D8A1257-F5CC-43FA-81E6-40625CFAC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77F12D0-060D-44D8-BC0C-CCCEDCAF3F3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628209-12B3-473A-B125-06CB1ABCBE26}"/>
              </a:ext>
            </a:extLst>
          </p:cNvPr>
          <p:cNvSpPr>
            <a:spLocks noGrp="1" noChangeArrowheads="1"/>
          </p:cNvSpPr>
          <p:nvPr>
            <p:ph type="sldNum" sz="quarter" idx="12"/>
          </p:nvPr>
        </p:nvSpPr>
        <p:spPr>
          <a:ln/>
        </p:spPr>
        <p:txBody>
          <a:bodyPr/>
          <a:lstStyle>
            <a:lvl1pPr>
              <a:defRPr/>
            </a:lvl1pPr>
          </a:lstStyle>
          <a:p>
            <a:pPr>
              <a:defRPr/>
            </a:pPr>
            <a:fld id="{2D585F76-E0AA-4C8B-87A4-CACC82292911}" type="slidenum">
              <a:rPr lang="en-US" altLang="zh-TW"/>
              <a:pPr>
                <a:defRPr/>
              </a:pPr>
              <a:t>‹#›</a:t>
            </a:fld>
            <a:endParaRPr lang="en-US" altLang="zh-TW"/>
          </a:p>
        </p:txBody>
      </p:sp>
    </p:spTree>
    <p:extLst>
      <p:ext uri="{BB962C8B-B14F-4D97-AF65-F5344CB8AC3E}">
        <p14:creationId xmlns:p14="http://schemas.microsoft.com/office/powerpoint/2010/main" val="24387009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497FB6F6-DF03-4196-AA07-C45D6FCE56C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DAE8F6E9-E2BC-438C-9748-8A3267D1602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D85F572D-D6F5-4294-BF1F-72FC507FCC3A}"/>
              </a:ext>
            </a:extLst>
          </p:cNvPr>
          <p:cNvSpPr>
            <a:spLocks noGrp="1" noChangeArrowheads="1"/>
          </p:cNvSpPr>
          <p:nvPr>
            <p:ph type="sldNum" sz="quarter" idx="12"/>
          </p:nvPr>
        </p:nvSpPr>
        <p:spPr>
          <a:ln/>
        </p:spPr>
        <p:txBody>
          <a:bodyPr/>
          <a:lstStyle>
            <a:lvl1pPr>
              <a:defRPr/>
            </a:lvl1pPr>
          </a:lstStyle>
          <a:p>
            <a:pPr>
              <a:defRPr/>
            </a:pPr>
            <a:fld id="{B9A75A1C-A48E-42BA-A933-88AAC19CDE35}" type="slidenum">
              <a:rPr lang="en-US" altLang="zh-TW"/>
              <a:pPr>
                <a:defRPr/>
              </a:pPr>
              <a:t>‹#›</a:t>
            </a:fld>
            <a:endParaRPr lang="en-US" altLang="zh-TW"/>
          </a:p>
        </p:txBody>
      </p:sp>
    </p:spTree>
    <p:extLst>
      <p:ext uri="{BB962C8B-B14F-4D97-AF65-F5344CB8AC3E}">
        <p14:creationId xmlns:p14="http://schemas.microsoft.com/office/powerpoint/2010/main" val="1470809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B6C813CE-385D-4E83-9399-945C2E3ECDE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9F315AF4-4B60-458D-8754-1D598BC0C6C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026C1BF-90FF-4600-86EB-8E7A7C32EC87}"/>
              </a:ext>
            </a:extLst>
          </p:cNvPr>
          <p:cNvSpPr>
            <a:spLocks noGrp="1" noChangeArrowheads="1"/>
          </p:cNvSpPr>
          <p:nvPr>
            <p:ph type="sldNum" sz="quarter" idx="12"/>
          </p:nvPr>
        </p:nvSpPr>
        <p:spPr>
          <a:ln/>
        </p:spPr>
        <p:txBody>
          <a:bodyPr/>
          <a:lstStyle>
            <a:lvl1pPr>
              <a:defRPr/>
            </a:lvl1pPr>
          </a:lstStyle>
          <a:p>
            <a:pPr>
              <a:defRPr/>
            </a:pPr>
            <a:fld id="{16E31BDC-51BC-4F81-A707-662155474290}" type="slidenum">
              <a:rPr lang="en-US" altLang="zh-TW"/>
              <a:pPr>
                <a:defRPr/>
              </a:pPr>
              <a:t>‹#›</a:t>
            </a:fld>
            <a:endParaRPr lang="en-US" altLang="zh-TW"/>
          </a:p>
        </p:txBody>
      </p:sp>
    </p:spTree>
    <p:extLst>
      <p:ext uri="{BB962C8B-B14F-4D97-AF65-F5344CB8AC3E}">
        <p14:creationId xmlns:p14="http://schemas.microsoft.com/office/powerpoint/2010/main" val="194582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540F34CB-24AB-4FC3-9148-325B59A3361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A23AB254-99A3-477B-9726-36AB5C78D98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1F3FAD9-D574-41B0-8DB3-8F82B3DD0865}"/>
              </a:ext>
            </a:extLst>
          </p:cNvPr>
          <p:cNvSpPr>
            <a:spLocks noGrp="1" noChangeArrowheads="1"/>
          </p:cNvSpPr>
          <p:nvPr>
            <p:ph type="sldNum" sz="quarter" idx="12"/>
          </p:nvPr>
        </p:nvSpPr>
        <p:spPr>
          <a:ln/>
        </p:spPr>
        <p:txBody>
          <a:bodyPr/>
          <a:lstStyle>
            <a:lvl1pPr>
              <a:defRPr/>
            </a:lvl1pPr>
          </a:lstStyle>
          <a:p>
            <a:pPr>
              <a:defRPr/>
            </a:pPr>
            <a:fld id="{72B40265-BA28-42C4-A9DF-82F5832D095A}" type="slidenum">
              <a:rPr lang="en-US" altLang="zh-TW"/>
              <a:pPr>
                <a:defRPr/>
              </a:pPr>
              <a:t>‹#›</a:t>
            </a:fld>
            <a:endParaRPr lang="en-US" altLang="zh-TW"/>
          </a:p>
        </p:txBody>
      </p:sp>
    </p:spTree>
    <p:extLst>
      <p:ext uri="{BB962C8B-B14F-4D97-AF65-F5344CB8AC3E}">
        <p14:creationId xmlns:p14="http://schemas.microsoft.com/office/powerpoint/2010/main" val="107744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40869D-5573-452B-9A69-838F4099D10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BFD72953-E2BF-4640-92FC-6C859F4E498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BDBEEF79-20B6-4FAE-910E-BF4D42778236}"/>
              </a:ext>
            </a:extLst>
          </p:cNvPr>
          <p:cNvSpPr>
            <a:spLocks noGrp="1" noChangeArrowheads="1"/>
          </p:cNvSpPr>
          <p:nvPr>
            <p:ph type="sldNum" sz="quarter" idx="12"/>
          </p:nvPr>
        </p:nvSpPr>
        <p:spPr>
          <a:ln/>
        </p:spPr>
        <p:txBody>
          <a:bodyPr/>
          <a:lstStyle>
            <a:lvl1pPr>
              <a:defRPr/>
            </a:lvl1pPr>
          </a:lstStyle>
          <a:p>
            <a:pPr>
              <a:defRPr/>
            </a:pPr>
            <a:fld id="{3034D43F-CF75-4F9A-BC80-C2618601045E}" type="slidenum">
              <a:rPr lang="en-US" altLang="zh-TW"/>
              <a:pPr>
                <a:defRPr/>
              </a:pPr>
              <a:t>‹#›</a:t>
            </a:fld>
            <a:endParaRPr lang="en-US" altLang="zh-TW"/>
          </a:p>
        </p:txBody>
      </p:sp>
    </p:spTree>
    <p:extLst>
      <p:ext uri="{BB962C8B-B14F-4D97-AF65-F5344CB8AC3E}">
        <p14:creationId xmlns:p14="http://schemas.microsoft.com/office/powerpoint/2010/main" val="236092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120C3148-EE14-490D-A11E-9859DF0D186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411A45A2-5C8A-46C3-865A-5EBC97C68B4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5E6674C-8DC0-4F39-AA74-B8CD1CC3B2D8}"/>
              </a:ext>
            </a:extLst>
          </p:cNvPr>
          <p:cNvSpPr>
            <a:spLocks noGrp="1" noChangeArrowheads="1"/>
          </p:cNvSpPr>
          <p:nvPr>
            <p:ph type="sldNum" sz="quarter" idx="12"/>
          </p:nvPr>
        </p:nvSpPr>
        <p:spPr>
          <a:ln/>
        </p:spPr>
        <p:txBody>
          <a:bodyPr/>
          <a:lstStyle>
            <a:lvl1pPr>
              <a:defRPr/>
            </a:lvl1pPr>
          </a:lstStyle>
          <a:p>
            <a:pPr>
              <a:defRPr/>
            </a:pPr>
            <a:fld id="{0DFCCB09-6F18-44E0-8B6A-F5643C96148B}" type="slidenum">
              <a:rPr lang="en-US" altLang="zh-TW"/>
              <a:pPr>
                <a:defRPr/>
              </a:pPr>
              <a:t>‹#›</a:t>
            </a:fld>
            <a:endParaRPr lang="en-US" altLang="zh-TW"/>
          </a:p>
        </p:txBody>
      </p:sp>
    </p:spTree>
    <p:extLst>
      <p:ext uri="{BB962C8B-B14F-4D97-AF65-F5344CB8AC3E}">
        <p14:creationId xmlns:p14="http://schemas.microsoft.com/office/powerpoint/2010/main" val="280506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BA19DBCB-3886-4D96-BCEF-BFD00745504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D72DCFD-B65A-4070-9986-EFC305FA372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9BAFD267-65AA-4337-8C8E-99CA5F6558AA}"/>
              </a:ext>
            </a:extLst>
          </p:cNvPr>
          <p:cNvSpPr>
            <a:spLocks noGrp="1" noChangeArrowheads="1"/>
          </p:cNvSpPr>
          <p:nvPr>
            <p:ph type="sldNum" sz="quarter" idx="12"/>
          </p:nvPr>
        </p:nvSpPr>
        <p:spPr>
          <a:ln/>
        </p:spPr>
        <p:txBody>
          <a:bodyPr/>
          <a:lstStyle>
            <a:lvl1pPr>
              <a:defRPr/>
            </a:lvl1pPr>
          </a:lstStyle>
          <a:p>
            <a:pPr>
              <a:defRPr/>
            </a:pPr>
            <a:fld id="{BABF79C7-4B97-4A78-9FED-A1ADE11643DE}" type="slidenum">
              <a:rPr lang="en-US" altLang="zh-TW"/>
              <a:pPr>
                <a:defRPr/>
              </a:pPr>
              <a:t>‹#›</a:t>
            </a:fld>
            <a:endParaRPr lang="en-US" altLang="zh-TW"/>
          </a:p>
        </p:txBody>
      </p:sp>
    </p:spTree>
    <p:extLst>
      <p:ext uri="{BB962C8B-B14F-4D97-AF65-F5344CB8AC3E}">
        <p14:creationId xmlns:p14="http://schemas.microsoft.com/office/powerpoint/2010/main" val="3187023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E48DB90-3E83-4780-89E0-788485B4874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FEE67D5-386B-46B2-A02F-4A2742A231B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168531C2-7B1B-4BF9-B8DE-C84B6882AAA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5F55C121-8E49-48D6-8838-634C3AB21998}"/>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4AB94FBC-63A8-450E-8B41-A881D53BBA03}"/>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6B08063-1D7C-4302-ADDA-C73213E54B70}"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5428" r:id="rId1"/>
    <p:sldLayoutId id="2147485429" r:id="rId2"/>
    <p:sldLayoutId id="2147485430" r:id="rId3"/>
    <p:sldLayoutId id="2147485431" r:id="rId4"/>
    <p:sldLayoutId id="2147485432" r:id="rId5"/>
    <p:sldLayoutId id="2147485433" r:id="rId6"/>
    <p:sldLayoutId id="2147485434" r:id="rId7"/>
    <p:sldLayoutId id="2147485435" r:id="rId8"/>
    <p:sldLayoutId id="2147485436" r:id="rId9"/>
    <p:sldLayoutId id="2147485437" r:id="rId10"/>
    <p:sldLayoutId id="2147485438" r:id="rId11"/>
    <p:sldLayoutId id="2147485439"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4916F0F-6A50-4E2D-BFF8-69ACE731AAC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051" name="Rectangle 3">
            <a:extLst>
              <a:ext uri="{FF2B5EF4-FFF2-40B4-BE49-F238E27FC236}">
                <a16:creationId xmlns:a16="http://schemas.microsoft.com/office/drawing/2014/main" id="{0D692D70-0952-45CA-BABE-516A65807520}"/>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BA99AEDC-FC4A-4494-BE6D-B860D1C6375F}"/>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77CBAEAD-58F4-4B6E-9D5B-948CEF88EA9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A1C82720-3479-47CF-9D12-2350042B806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65325CF-74CB-4991-8A87-FAE557EE92F8}"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5440" r:id="rId1"/>
    <p:sldLayoutId id="2147485441" r:id="rId2"/>
    <p:sldLayoutId id="2147485442" r:id="rId3"/>
    <p:sldLayoutId id="2147485443" r:id="rId4"/>
    <p:sldLayoutId id="2147485444" r:id="rId5"/>
    <p:sldLayoutId id="2147485445" r:id="rId6"/>
    <p:sldLayoutId id="2147485446" r:id="rId7"/>
    <p:sldLayoutId id="2147485447" r:id="rId8"/>
    <p:sldLayoutId id="2147485448" r:id="rId9"/>
    <p:sldLayoutId id="2147485449" r:id="rId10"/>
    <p:sldLayoutId id="2147485450" r:id="rId11"/>
    <p:sldLayoutId id="214748545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cSld>
  <p:clrMap bg1="lt1" tx1="dk1" bg2="lt2" tx2="dk2" accent1="accent1" accent2="accent2" accent3="accent3" accent4="accent4" accent5="accent5" accent6="accent6" hlink="hlink" folHlink="folHlink"/>
  <p:sldLayoutIdLst>
    <p:sldLayoutId id="2147485452" r:id="rId1"/>
    <p:sldLayoutId id="2147485453" r:id="rId2"/>
    <p:sldLayoutId id="2147485454" r:id="rId3"/>
    <p:sldLayoutId id="2147485455" r:id="rId4"/>
    <p:sldLayoutId id="2147485456" r:id="rId5"/>
    <p:sldLayoutId id="2147485457" r:id="rId6"/>
    <p:sldLayoutId id="2147485458" r:id="rId7"/>
    <p:sldLayoutId id="2147485459" r:id="rId8"/>
    <p:sldLayoutId id="2147485460" r:id="rId9"/>
    <p:sldLayoutId id="2147485461" r:id="rId10"/>
    <p:sldLayoutId id="2147485462"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A73330-2940-4134-9F1E-6C55A7FD7F8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5123" name="Rectangle 3">
            <a:extLst>
              <a:ext uri="{FF2B5EF4-FFF2-40B4-BE49-F238E27FC236}">
                <a16:creationId xmlns:a16="http://schemas.microsoft.com/office/drawing/2014/main" id="{93C3F1EA-A07C-4806-B728-E96E367619C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8FB21A80-4070-45F6-AE7B-01CCB9D040A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C2B1FBA-29A9-4436-8719-ECB1C67E8DA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1A9A94CD-6CB3-45C4-8BAF-54601262383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A68B540-81B9-4E59-9956-53DEB21CD0FB}"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5463" r:id="rId1"/>
    <p:sldLayoutId id="2147485464" r:id="rId2"/>
    <p:sldLayoutId id="2147485465" r:id="rId3"/>
    <p:sldLayoutId id="2147485466" r:id="rId4"/>
    <p:sldLayoutId id="2147485467" r:id="rId5"/>
    <p:sldLayoutId id="2147485468" r:id="rId6"/>
    <p:sldLayoutId id="2147485469" r:id="rId7"/>
    <p:sldLayoutId id="2147485470" r:id="rId8"/>
    <p:sldLayoutId id="2147485471" r:id="rId9"/>
    <p:sldLayoutId id="2147485472" r:id="rId10"/>
    <p:sldLayoutId id="2147485473" r:id="rId11"/>
    <p:sldLayoutId id="2147485474"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8515ECA-DAE1-4774-B0FD-B3FB16679B50}"/>
              </a:ext>
            </a:extLst>
          </p:cNvPr>
          <p:cNvSpPr>
            <a:spLocks noGrp="1" noChangeArrowheads="1"/>
          </p:cNvSpPr>
          <p:nvPr>
            <p:ph type="body" idx="1"/>
          </p:nvPr>
        </p:nvSpPr>
        <p:spPr>
          <a:xfrm>
            <a:off x="0" y="115888"/>
            <a:ext cx="9144000" cy="6742112"/>
          </a:xfrm>
        </p:spPr>
        <p:txBody>
          <a:bodyPr/>
          <a:lstStyle/>
          <a:p>
            <a:pPr algn="ctr" eaLnBrk="1" hangingPunct="1">
              <a:lnSpc>
                <a:spcPts val="5500"/>
              </a:lnSpc>
              <a:spcBef>
                <a:spcPct val="0"/>
              </a:spcBef>
              <a:buFontTx/>
              <a:buNone/>
            </a:pPr>
            <a:r>
              <a:rPr lang="zh-TW" altLang="en-US" sz="3600" dirty="0">
                <a:solidFill>
                  <a:srgbClr val="FFFF00"/>
                </a:solidFill>
                <a:latin typeface="華康儷中黑" panose="020B0509000000000000" pitchFamily="49" charset="-120"/>
                <a:ea typeface="華康儷中黑" panose="020B0509000000000000" pitchFamily="49" charset="-120"/>
              </a:rPr>
              <a:t>基督苦難</a:t>
            </a:r>
            <a:r>
              <a:rPr lang="en-US" altLang="zh-TW" sz="2800" dirty="0">
                <a:solidFill>
                  <a:srgbClr val="FFFF00"/>
                </a:solidFill>
                <a:latin typeface="華康儷中黑" panose="020B0509000000000000" pitchFamily="49" charset="-120"/>
                <a:ea typeface="華康儷中黑" panose="020B0509000000000000" pitchFamily="49" charset="-120"/>
              </a:rPr>
              <a:t>(</a:t>
            </a:r>
            <a:r>
              <a:rPr lang="zh-TW" altLang="en-US" sz="2800" dirty="0">
                <a:solidFill>
                  <a:srgbClr val="FFFF00"/>
                </a:solidFill>
                <a:latin typeface="華康儷中黑" panose="020B0509000000000000" pitchFamily="49" charset="-120"/>
                <a:ea typeface="華康儷中黑" panose="020B0509000000000000" pitchFamily="49" charset="-120"/>
              </a:rPr>
              <a:t>聖枝</a:t>
            </a:r>
            <a:r>
              <a:rPr lang="en-US" altLang="zh-TW" sz="2800" dirty="0">
                <a:solidFill>
                  <a:srgbClr val="FFFF00"/>
                </a:solidFill>
                <a:latin typeface="華康儷中黑" panose="020B0509000000000000" pitchFamily="49" charset="-120"/>
                <a:ea typeface="華康儷中黑"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rPr>
              <a:t>主日</a:t>
            </a:r>
            <a:endParaRPr lang="zh-TW" altLang="en-US" sz="1800" dirty="0">
              <a:solidFill>
                <a:schemeClr val="bg1"/>
              </a:solidFill>
              <a:ea typeface="華康儷中黑" panose="020B0509000000000000" pitchFamily="49" charset="-120"/>
            </a:endParaRPr>
          </a:p>
          <a:p>
            <a:pPr algn="ctr" eaLnBrk="1" hangingPunct="1">
              <a:lnSpc>
                <a:spcPts val="5500"/>
              </a:lnSpc>
              <a:spcBef>
                <a:spcPct val="0"/>
              </a:spcBef>
              <a:buFontTx/>
              <a:buNone/>
            </a:pPr>
            <a:r>
              <a:rPr lang="en-US" altLang="zh-TW" dirty="0">
                <a:solidFill>
                  <a:schemeClr val="bg1"/>
                </a:solidFill>
                <a:ea typeface="華康儷中黑" panose="020B0509000000000000" pitchFamily="49" charset="-120"/>
              </a:rPr>
              <a:t>2022</a:t>
            </a:r>
            <a:r>
              <a:rPr lang="zh-TW" altLang="en-US" dirty="0">
                <a:solidFill>
                  <a:schemeClr val="bg1"/>
                </a:solidFill>
                <a:ea typeface="華康儷中黑" panose="020B0509000000000000" pitchFamily="49" charset="-120"/>
              </a:rPr>
              <a:t>年</a:t>
            </a:r>
            <a:r>
              <a:rPr lang="en-US" altLang="zh-TW" dirty="0">
                <a:solidFill>
                  <a:schemeClr val="bg1"/>
                </a:solidFill>
                <a:ea typeface="華康儷中黑" panose="020B0509000000000000" pitchFamily="49" charset="-120"/>
              </a:rPr>
              <a:t>4</a:t>
            </a:r>
            <a:r>
              <a:rPr lang="zh-TW" altLang="en-US" dirty="0">
                <a:solidFill>
                  <a:schemeClr val="bg1"/>
                </a:solidFill>
                <a:ea typeface="華康儷中黑" panose="020B0509000000000000" pitchFamily="49" charset="-120"/>
              </a:rPr>
              <a:t>月</a:t>
            </a:r>
            <a:r>
              <a:rPr lang="en-US" altLang="zh-TW" dirty="0">
                <a:solidFill>
                  <a:schemeClr val="bg1"/>
                </a:solidFill>
                <a:ea typeface="華康儷中黑" panose="020B0509000000000000" pitchFamily="49" charset="-120"/>
              </a:rPr>
              <a:t>10</a:t>
            </a:r>
            <a:r>
              <a:rPr lang="zh-TW" altLang="en-US" dirty="0">
                <a:solidFill>
                  <a:schemeClr val="bg1"/>
                </a:solidFill>
                <a:ea typeface="華康儷中黑" panose="020B0509000000000000" pitchFamily="49" charset="-120"/>
              </a:rPr>
              <a:t>日</a:t>
            </a:r>
            <a:endParaRPr lang="zh-TW" altLang="en-US" sz="1000" dirty="0">
              <a:solidFill>
                <a:schemeClr val="bg1"/>
              </a:solidFill>
              <a:ea typeface="華康儷中黑" panose="020B0509000000000000" pitchFamily="49" charset="-120"/>
            </a:endParaRPr>
          </a:p>
          <a:p>
            <a:pPr algn="ctr" eaLnBrk="1" hangingPunct="1">
              <a:lnSpc>
                <a:spcPts val="5500"/>
              </a:lnSpc>
              <a:spcBef>
                <a:spcPts val="1200"/>
              </a:spcBef>
              <a:spcAft>
                <a:spcPts val="1200"/>
              </a:spcAft>
              <a:buFontTx/>
              <a:buNone/>
            </a:pPr>
            <a:r>
              <a:rPr lang="zh-TW" altLang="en-US" sz="5400" dirty="0">
                <a:solidFill>
                  <a:srgbClr val="FFFF00"/>
                </a:solidFill>
                <a:ea typeface="華康正顏楷體W7" panose="03000709000000000000" pitchFamily="65" charset="-120"/>
              </a:rPr>
              <a:t>感 恩 祭</a:t>
            </a:r>
          </a:p>
          <a:p>
            <a:pPr algn="ctr" eaLnBrk="1" hangingPunct="1">
              <a:lnSpc>
                <a:spcPts val="5500"/>
              </a:lnSpc>
              <a:spcBef>
                <a:spcPts val="1200"/>
              </a:spcBef>
              <a:spcAft>
                <a:spcPts val="2400"/>
              </a:spcAft>
              <a:buFontTx/>
              <a:buNone/>
            </a:pPr>
            <a:r>
              <a:rPr lang="zh-TW" altLang="en-US" sz="3600" dirty="0">
                <a:solidFill>
                  <a:schemeClr val="bg1"/>
                </a:solidFill>
                <a:ea typeface="華康儷中黑" panose="020B0509000000000000" pitchFamily="49" charset="-120"/>
              </a:rPr>
              <a:t>主 題</a:t>
            </a:r>
            <a:endParaRPr lang="en-US" altLang="zh-TW" sz="3600" dirty="0">
              <a:solidFill>
                <a:schemeClr val="bg1"/>
              </a:solidFill>
              <a:ea typeface="華康儷中黑" panose="020B0509000000000000" pitchFamily="49" charset="-120"/>
            </a:endParaRPr>
          </a:p>
          <a:p>
            <a:pPr algn="ctr" eaLnBrk="1" hangingPunct="1">
              <a:lnSpc>
                <a:spcPts val="5500"/>
              </a:lnSpc>
              <a:spcBef>
                <a:spcPts val="2400"/>
              </a:spcBef>
              <a:spcAft>
                <a:spcPts val="4800"/>
              </a:spcAft>
              <a:buNone/>
            </a:pPr>
            <a:r>
              <a:rPr lang="zh-TW" altLang="en-US" sz="6000" dirty="0">
                <a:solidFill>
                  <a:schemeClr val="bg1"/>
                </a:solidFill>
                <a:ea typeface="華康粗黑體" pitchFamily="49" charset="-120"/>
              </a:rPr>
              <a:t>蓮花劫後芳心苦</a:t>
            </a:r>
            <a:endParaRPr lang="en-US" altLang="zh-TW" sz="6000" dirty="0">
              <a:solidFill>
                <a:schemeClr val="bg1"/>
              </a:solidFill>
              <a:ea typeface="華康粗黑體" pitchFamily="49" charset="-120"/>
            </a:endParaRPr>
          </a:p>
          <a:p>
            <a:pPr algn="ctr" eaLnBrk="1" hangingPunct="1">
              <a:lnSpc>
                <a:spcPts val="4000"/>
              </a:lnSpc>
              <a:spcBef>
                <a:spcPts val="2400"/>
              </a:spcBef>
              <a:spcAft>
                <a:spcPts val="4800"/>
              </a:spcAft>
              <a:buFontTx/>
              <a:buNone/>
            </a:pPr>
            <a:endParaRPr lang="zh-TW" altLang="en-US" sz="6000" dirty="0">
              <a:solidFill>
                <a:schemeClr val="bg1"/>
              </a:solidFill>
              <a:ea typeface="華康儷中黑" panose="020B0509000000000000" pitchFamily="49" charset="-120"/>
            </a:endParaRPr>
          </a:p>
          <a:p>
            <a:pPr algn="ctr" eaLnBrk="1" hangingPunct="1">
              <a:spcBef>
                <a:spcPct val="0"/>
              </a:spcBef>
              <a:buFontTx/>
              <a:buNone/>
            </a:pPr>
            <a:endParaRPr lang="zh-TW" altLang="en-US" dirty="0">
              <a:solidFill>
                <a:schemeClr val="bg1"/>
              </a:solidFill>
              <a:ea typeface="華康粗黑體" panose="020B0709000000000000" pitchFamily="49"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FCD12C2A-C863-4FBE-9FFC-7DC37306A791}"/>
              </a:ext>
            </a:extLst>
          </p:cNvPr>
          <p:cNvSpPr>
            <a:spLocks noGrp="1" noChangeArrowheads="1"/>
          </p:cNvSpPr>
          <p:nvPr>
            <p:ph type="body" idx="1"/>
          </p:nvPr>
        </p:nvSpPr>
        <p:spPr>
          <a:xfrm>
            <a:off x="0" y="171450"/>
            <a:ext cx="9144000" cy="6419850"/>
          </a:xfrm>
        </p:spPr>
        <p:txBody>
          <a:bodyPr/>
          <a:lstStyle/>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黑落德與比拉多就在那一天彼此成了朋友，因為他們原先彼此有仇。</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比拉多召集司祭長、官吏及人民來，對他們說：「你們給我送這個人來，好像是一個煽惑民眾的人。看，我在你們面前審問了他，而你們告他的罪狀，我在這人身上並查不出一條來；而且，黑落德也沒有查出，因而又把他解回到我們這裏來，足見他沒有做過應死的事。</a:t>
            </a:r>
          </a:p>
        </p:txBody>
      </p:sp>
      <p:sp>
        <p:nvSpPr>
          <p:cNvPr id="54275" name="Text Box 3">
            <a:extLst>
              <a:ext uri="{FF2B5EF4-FFF2-40B4-BE49-F238E27FC236}">
                <a16:creationId xmlns:a16="http://schemas.microsoft.com/office/drawing/2014/main" id="{55A9E467-728B-45F6-B167-09714969E42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4/15</a:t>
            </a:r>
            <a:endParaRPr lang="zh-TW" altLang="en-US" sz="2000" b="1" dirty="0">
              <a:solidFill>
                <a:schemeClr val="bg1"/>
              </a:solidFill>
              <a:latin typeface="+mn-lt"/>
              <a:ea typeface="新細明體"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2E585015-3EAB-47E0-996E-A6A0354BC3DC}"/>
              </a:ext>
            </a:extLst>
          </p:cNvPr>
          <p:cNvSpPr>
            <a:spLocks noGrp="1" noChangeArrowheads="1"/>
          </p:cNvSpPr>
          <p:nvPr>
            <p:ph type="body" idx="1"/>
          </p:nvPr>
        </p:nvSpPr>
        <p:spPr>
          <a:xfrm>
            <a:off x="0" y="171450"/>
            <a:ext cx="9144000" cy="6419850"/>
          </a:xfrm>
        </p:spPr>
        <p:txBody>
          <a:bodyPr/>
          <a:lstStyle/>
          <a:p>
            <a:pPr marL="0" indent="0" algn="just" eaLnBrk="1">
              <a:spcBef>
                <a:spcPts val="600"/>
              </a:spcBef>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所以，我懲治他以後，便釋放他。」</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每逢節日他必須照例給他們釋放一個囚犯。他們卻齊聲喊叫說：「除掉這個人，給我們釋放巴辣巴！」</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巴辣巴原是為了在城中作亂殺人而下獄的。比拉多又向他們聲明，願意釋放耶穌。他們卻不斷地喊叫說：「釘在十字架上，釘他在十字架上！」</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比拉多第三次對他們說：</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5299" name="Text Box 3">
            <a:extLst>
              <a:ext uri="{FF2B5EF4-FFF2-40B4-BE49-F238E27FC236}">
                <a16:creationId xmlns:a16="http://schemas.microsoft.com/office/drawing/2014/main" id="{D9B4D2B9-01B1-4E91-BF8D-1032ADFDF0C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5/15</a:t>
            </a:r>
            <a:endParaRPr lang="zh-TW" altLang="en-US" sz="2000" b="1" dirty="0">
              <a:solidFill>
                <a:schemeClr val="bg1"/>
              </a:solidFill>
              <a:latin typeface="+mn-lt"/>
              <a:ea typeface="新細明體"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0B9F659-9914-4B2E-9670-5F50A0FC971A}"/>
              </a:ext>
            </a:extLst>
          </p:cNvPr>
          <p:cNvSpPr>
            <a:spLocks noGrp="1" noChangeArrowheads="1"/>
          </p:cNvSpPr>
          <p:nvPr>
            <p:ph type="body" idx="1"/>
          </p:nvPr>
        </p:nvSpPr>
        <p:spPr>
          <a:xfrm>
            <a:off x="0" y="171450"/>
            <a:ext cx="9144000" cy="6419850"/>
          </a:xfrm>
        </p:spPr>
        <p:txBody>
          <a:bodyPr/>
          <a:lstStyle/>
          <a:p>
            <a:pPr marL="0" indent="0" algn="just" eaLnBrk="1">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「這人到底作了什麼惡事！我在他身上查不出什麼應死的罪狀來。所以我懲治他以後，便釋放他。」</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但是，他們仍厲聲逼迫，要求釘他在十字架上。他們的喊聲，越來越厲害。比拉多遂宣判：照他們所請求的執行，便釋放了他們所要求的那個因作亂殺人而下獄的犯人；至於耶穌，卻交出來，讓他們隨意處理。</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6323" name="Text Box 3">
            <a:extLst>
              <a:ext uri="{FF2B5EF4-FFF2-40B4-BE49-F238E27FC236}">
                <a16:creationId xmlns:a16="http://schemas.microsoft.com/office/drawing/2014/main" id="{0D8DB431-384C-49BD-A0BF-D7A7BED56A92}"/>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7788" y="6256338"/>
            <a:ext cx="1073150"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6/15</a:t>
            </a:r>
            <a:endParaRPr lang="zh-TW" altLang="en-US" sz="2000" b="1" dirty="0">
              <a:solidFill>
                <a:schemeClr val="bg1"/>
              </a:solidFill>
              <a:latin typeface="+mn-lt"/>
              <a:ea typeface="新細明體"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AD425F4C-0C08-4319-9C6D-07107DE12505}"/>
              </a:ext>
            </a:extLst>
          </p:cNvPr>
          <p:cNvSpPr>
            <a:spLocks noGrp="1" noChangeArrowheads="1"/>
          </p:cNvSpPr>
          <p:nvPr>
            <p:ph type="body" idx="1"/>
          </p:nvPr>
        </p:nvSpPr>
        <p:spPr>
          <a:xfrm>
            <a:off x="0" y="171450"/>
            <a:ext cx="9144000" cy="6419850"/>
          </a:xfrm>
        </p:spPr>
        <p:txBody>
          <a:bodyPr/>
          <a:lstStyle/>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他們把耶穌帶走的時候，就抓住一個從田間來的基勒乃人西滿，把十字架放在他肩上，叫他在耶穌後面背着。有許多人民及婦女跟隨着耶穌，婦女搥胸痛哭他。</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耶穌轉身向她們說：「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耶路撒冷女子！你們不要哭我，但應哭你們自己及你們的子女，</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因為日子將到，那時，人要說：</a:t>
            </a:r>
          </a:p>
        </p:txBody>
      </p:sp>
      <p:sp>
        <p:nvSpPr>
          <p:cNvPr id="57347" name="Text Box 3">
            <a:extLst>
              <a:ext uri="{FF2B5EF4-FFF2-40B4-BE49-F238E27FC236}">
                <a16:creationId xmlns:a16="http://schemas.microsoft.com/office/drawing/2014/main" id="{16BBB460-2D21-4D23-B928-A044F59C421F}"/>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812088" y="6286500"/>
            <a:ext cx="1071562"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7/15</a:t>
            </a:r>
            <a:endParaRPr lang="zh-TW" altLang="en-US" sz="2000" b="1" dirty="0">
              <a:solidFill>
                <a:schemeClr val="bg1"/>
              </a:solidFill>
              <a:latin typeface="+mn-lt"/>
              <a:ea typeface="新細明體"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11165668-8EE7-4C93-8564-5D451F427FF2}"/>
              </a:ext>
            </a:extLst>
          </p:cNvPr>
          <p:cNvSpPr>
            <a:spLocks noGrp="1" noChangeArrowheads="1"/>
          </p:cNvSpPr>
          <p:nvPr>
            <p:ph type="body" idx="1"/>
          </p:nvPr>
        </p:nvSpPr>
        <p:spPr>
          <a:xfrm>
            <a:off x="0" y="171450"/>
            <a:ext cx="9144000" cy="6419850"/>
          </a:xfrm>
        </p:spPr>
        <p:txBody>
          <a:bodyPr/>
          <a:lstStyle/>
          <a:p>
            <a:pPr marL="0" indent="0" algn="just" eaLnBrk="1">
              <a:spcBef>
                <a:spcPts val="600"/>
              </a:spcBef>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那荒胎的，那沒有生產過的胎，和沒有哺養過的乳，是有福的。</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那時，人要開始對高山說：倒在我們身上罷！對丘陵說：蓋起我們來罷！如果對於青綠的樹木，他們還這樣做，對於枯槁的樹木，又將怎樣呢？」</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另有兩個凶犯，也被帶去，同耶穌一同受死。</a:t>
            </a:r>
          </a:p>
        </p:txBody>
      </p:sp>
      <p:sp>
        <p:nvSpPr>
          <p:cNvPr id="58371" name="Text Box 3">
            <a:extLst>
              <a:ext uri="{FF2B5EF4-FFF2-40B4-BE49-F238E27FC236}">
                <a16:creationId xmlns:a16="http://schemas.microsoft.com/office/drawing/2014/main" id="{451DC8FD-70E7-4B3F-9218-3A6B1ED900E4}"/>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8/15</a:t>
            </a:r>
            <a:endParaRPr lang="zh-TW" altLang="en-US" sz="2000" b="1" dirty="0">
              <a:solidFill>
                <a:schemeClr val="bg1"/>
              </a:solidFill>
              <a:latin typeface="+mn-lt"/>
              <a:ea typeface="新細明體"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795268D9-0C88-4953-A262-0890FA3C2C2D}"/>
              </a:ext>
            </a:extLst>
          </p:cNvPr>
          <p:cNvSpPr>
            <a:spLocks noGrp="1" noChangeArrowheads="1"/>
          </p:cNvSpPr>
          <p:nvPr>
            <p:ph type="body" idx="1"/>
          </p:nvPr>
        </p:nvSpPr>
        <p:spPr>
          <a:xfrm>
            <a:off x="0" y="171450"/>
            <a:ext cx="9144000" cy="6419850"/>
          </a:xfrm>
        </p:spPr>
        <p:txBody>
          <a:bodyPr/>
          <a:lstStyle/>
          <a:p>
            <a:pPr marL="0" indent="0" algn="just" eaLnBrk="1">
              <a:spcBef>
                <a:spcPts val="600"/>
              </a:spcBef>
              <a:buFontTx/>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他們既到了那名叫髑髏的地方，就在那裡把耶穌釘在十字架上；也釘了那兩個凶犯：一個在右邊，一個在左邊。</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耶穌說：「父啊！寬赦他們罷！因為他們不知道他們做的是什麼。」他們拈鬮分了他的衣服。</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民眾站着觀望。首領們嗤笑說：「別人，他救了；</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9395" name="Text Box 3">
            <a:extLst>
              <a:ext uri="{FF2B5EF4-FFF2-40B4-BE49-F238E27FC236}">
                <a16:creationId xmlns:a16="http://schemas.microsoft.com/office/drawing/2014/main" id="{F22247AA-7421-4111-967B-00932958BA28}"/>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9/15</a:t>
            </a:r>
            <a:endParaRPr lang="zh-TW" altLang="en-US" sz="2000" b="1" dirty="0">
              <a:solidFill>
                <a:schemeClr val="bg1"/>
              </a:solidFill>
              <a:latin typeface="+mn-lt"/>
              <a:ea typeface="新細明體"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12705356-E763-44F3-90F4-FA1031F10A95}"/>
              </a:ext>
            </a:extLst>
          </p:cNvPr>
          <p:cNvSpPr>
            <a:spLocks noGrp="1" noChangeArrowheads="1"/>
          </p:cNvSpPr>
          <p:nvPr>
            <p:ph type="body" idx="1"/>
          </p:nvPr>
        </p:nvSpPr>
        <p:spPr>
          <a:xfrm>
            <a:off x="0" y="171450"/>
            <a:ext cx="9144000" cy="6419850"/>
          </a:xfrm>
        </p:spPr>
        <p:txBody>
          <a:bodyPr/>
          <a:lstStyle/>
          <a:p>
            <a:pPr marL="0" indent="0" algn="just" eaLnBrk="1">
              <a:spcBef>
                <a:spcPts val="600"/>
              </a:spcBef>
              <a:spcAft>
                <a:spcPts val="600"/>
              </a:spcAft>
              <a:buFontTx/>
              <a:buNone/>
            </a:pPr>
            <a:r>
              <a:rPr lang="zh-TW" altLang="en-US"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如果這人是天主的受傅者，被選者，就救他自己罷！」</a:t>
            </a: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兵士也戲弄他，前來把醋給他遞上去，說：「如果你是猶太人的君王，就救你自己罷！」</a:t>
            </a: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在他上頭還有一塊用希臘、拉丁及希伯來文字寫的罪狀牌：「這是猶太人的君王。」</a:t>
            </a: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0419" name="Text Box 3">
            <a:extLst>
              <a:ext uri="{FF2B5EF4-FFF2-40B4-BE49-F238E27FC236}">
                <a16:creationId xmlns:a16="http://schemas.microsoft.com/office/drawing/2014/main" id="{EEEC2DFA-D521-4289-AB64-67FCA3AF649E}"/>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10/15</a:t>
            </a:r>
            <a:endParaRPr lang="zh-TW" altLang="en-US" sz="2000" b="1" dirty="0">
              <a:solidFill>
                <a:schemeClr val="bg1"/>
              </a:solidFill>
              <a:latin typeface="+mn-lt"/>
              <a:ea typeface="新細明體" charset="-12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79EE4343-86CD-49B3-B3B1-CEDF1E0A5D9D}"/>
              </a:ext>
            </a:extLst>
          </p:cNvPr>
          <p:cNvSpPr>
            <a:spLocks noGrp="1" noChangeArrowheads="1"/>
          </p:cNvSpPr>
          <p:nvPr>
            <p:ph type="body" idx="1"/>
          </p:nvPr>
        </p:nvSpPr>
        <p:spPr>
          <a:xfrm>
            <a:off x="0" y="44450"/>
            <a:ext cx="9144000" cy="6419850"/>
          </a:xfrm>
        </p:spPr>
        <p:txBody>
          <a:bodyPr/>
          <a:lstStyle/>
          <a:p>
            <a:pPr marL="0" indent="0" algn="just" eaLnBrk="1">
              <a:lnSpc>
                <a:spcPts val="4800"/>
              </a:lnSpc>
              <a:spcBef>
                <a:spcPts val="600"/>
              </a:spcBef>
              <a:buFontTx/>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懸掛着的凶犯中，有一個侮辱耶穌說：「你不是默西亞嗎？救救你自己和我們罷！」另一個凶犯應聲責斥他說：「你既然受同樣的刑罰，連天主你都不怕嗎？這對我們是理所當然的，因為我們所受的，正配我們所行的；但是，這個人從未做過什麼不正當的事。」隨後說：「耶穌，當你來為王時，請你紀念我！」</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1443" name="Text Box 3">
            <a:extLst>
              <a:ext uri="{FF2B5EF4-FFF2-40B4-BE49-F238E27FC236}">
                <a16:creationId xmlns:a16="http://schemas.microsoft.com/office/drawing/2014/main" id="{F50FDD8A-BF3C-4D9B-ACB2-23EB5F7D7E0A}"/>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11/15</a:t>
            </a:r>
            <a:endParaRPr lang="zh-TW" altLang="en-US" sz="2000" b="1" dirty="0">
              <a:solidFill>
                <a:schemeClr val="bg1"/>
              </a:solidFill>
              <a:latin typeface="+mn-lt"/>
              <a:ea typeface="新細明體" charset="-12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720FC027-B37A-4126-806B-2382E9FDC4E4}"/>
              </a:ext>
            </a:extLst>
          </p:cNvPr>
          <p:cNvSpPr>
            <a:spLocks noGrp="1" noChangeArrowheads="1"/>
          </p:cNvSpPr>
          <p:nvPr>
            <p:ph type="body" idx="1"/>
          </p:nvPr>
        </p:nvSpPr>
        <p:spPr>
          <a:xfrm>
            <a:off x="0" y="171450"/>
            <a:ext cx="9144000" cy="6419850"/>
          </a:xfrm>
        </p:spPr>
        <p:txBody>
          <a:bodyPr/>
          <a:lstStyle/>
          <a:p>
            <a:pPr marL="0" indent="0" algn="just" eaLnBrk="1">
              <a:spcBef>
                <a:spcPts val="600"/>
              </a:spcBef>
              <a:spcAft>
                <a:spcPts val="600"/>
              </a:spcAft>
              <a:buFontTx/>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耶穌給他說：「我實在告訴你：今天你就要與我一同在樂園裏。」</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這時，大約已是第六時辰，遍地都昏黑了，直到第九時辰。太陽失去了光，聖所的帳幔從中間裂開，耶穌大聲呼喊說：「父啊！我把我的靈魂交托在你手中。」說完這話，便斷了氣。</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ctr" eaLnBrk="1">
              <a:spcBef>
                <a:spcPts val="600"/>
              </a:spcBef>
              <a:spcAft>
                <a:spcPts val="600"/>
              </a:spcAft>
              <a:buFontTx/>
              <a:buNone/>
            </a:pPr>
            <a:r>
              <a:rPr lang="zh-TW" altLang="en-US" sz="4000" dirty="0">
                <a:solidFill>
                  <a:srgbClr val="FFFF00"/>
                </a:solidFill>
                <a:latin typeface="華康魏碑體" panose="03000709000000000000" pitchFamily="65" charset="-120"/>
                <a:ea typeface="華康魏碑體" panose="03000709000000000000" pitchFamily="65" charset="-120"/>
                <a:cs typeface="華康中黑體" panose="020B0509000000000000" pitchFamily="49" charset="-120"/>
              </a:rPr>
              <a:t>（跪下默禱片刻）</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2467" name="Text Box 3">
            <a:extLst>
              <a:ext uri="{FF2B5EF4-FFF2-40B4-BE49-F238E27FC236}">
                <a16:creationId xmlns:a16="http://schemas.microsoft.com/office/drawing/2014/main" id="{3C591216-685C-4D5E-90B2-8D4D41576F55}"/>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12/15</a:t>
            </a:r>
            <a:endParaRPr lang="zh-TW" altLang="en-US" sz="2000" b="1" dirty="0">
              <a:solidFill>
                <a:schemeClr val="bg1"/>
              </a:solidFill>
              <a:latin typeface="+mn-lt"/>
              <a:ea typeface="新細明體" charset="-12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C48BA5B-3F6B-4503-BF3D-E2C8389C55D4}"/>
              </a:ext>
            </a:extLst>
          </p:cNvPr>
          <p:cNvSpPr>
            <a:spLocks noGrp="1" noChangeArrowheads="1"/>
          </p:cNvSpPr>
          <p:nvPr>
            <p:ph type="body" idx="1"/>
          </p:nvPr>
        </p:nvSpPr>
        <p:spPr>
          <a:xfrm>
            <a:off x="0" y="171450"/>
            <a:ext cx="9144000" cy="6419850"/>
          </a:xfrm>
        </p:spPr>
        <p:txBody>
          <a:bodyPr/>
          <a:lstStyle/>
          <a:p>
            <a:pPr marL="0" indent="0" algn="just" eaLnBrk="1">
              <a:spcBef>
                <a:spcPts val="600"/>
              </a:spcBef>
              <a:spcAft>
                <a:spcPts val="600"/>
              </a:spcAft>
              <a:buFontTx/>
              <a:buNone/>
            </a:pPr>
            <a:r>
              <a:rPr lang="zh-TW" altLang="en-US"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百夫長看見所發生的事，遂光榮天主說：「這人，實在是一個義人。」</a:t>
            </a: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所有同來看這景象的群眾，見了這些情形，都搥着胸膛，回去了。</a:t>
            </a: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所有與耶穌相識的人，和那些由加里肋亞隨侍他的婦女們，遠遠地站着，觀看這些事。</a:t>
            </a: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有一個人名叫若瑟，是一個議員，又是一個善良公正的人。</a:t>
            </a: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3491" name="Text Box 3">
            <a:extLst>
              <a:ext uri="{FF2B5EF4-FFF2-40B4-BE49-F238E27FC236}">
                <a16:creationId xmlns:a16="http://schemas.microsoft.com/office/drawing/2014/main" id="{85501704-B985-4523-AC9F-8524BDC31859}"/>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13/15</a:t>
            </a:r>
            <a:endParaRPr lang="zh-TW" altLang="en-US" sz="2000" b="1" dirty="0">
              <a:solidFill>
                <a:schemeClr val="bg1"/>
              </a:solidFill>
              <a:latin typeface="+mn-lt"/>
              <a:ea typeface="新細明體"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9D98835-5E5C-48AE-8AE6-E3C39FA0BF76}"/>
              </a:ext>
            </a:extLst>
          </p:cNvPr>
          <p:cNvSpPr>
            <a:spLocks noGrp="1" noChangeArrowheads="1"/>
          </p:cNvSpPr>
          <p:nvPr>
            <p:ph type="body" idx="1"/>
          </p:nvPr>
        </p:nvSpPr>
        <p:spPr>
          <a:xfrm>
            <a:off x="0" y="171450"/>
            <a:ext cx="9144000" cy="6515100"/>
          </a:xfrm>
        </p:spPr>
        <p:txBody>
          <a:bodyPr/>
          <a:lstStyle/>
          <a:p>
            <a:pPr marL="0" indent="0" eaLnBrk="1" hangingPunct="1">
              <a:buFontTx/>
              <a:buNone/>
            </a:pPr>
            <a:r>
              <a:rPr lang="zh-TW" altLang="en-US" sz="3600" dirty="0">
                <a:solidFill>
                  <a:schemeClr val="bg1"/>
                </a:solidFill>
                <a:latin typeface="華康中黑體(P)" panose="020B0500000000000000" pitchFamily="34" charset="-120"/>
                <a:ea typeface="華康中黑體(P)" panose="020B0500000000000000" pitchFamily="34" charset="-120"/>
                <a:cs typeface="華康中黑體(P)" panose="020B0500000000000000" pitchFamily="34" charset="-120"/>
              </a:rPr>
              <a:t>恭讀依撒意亞先知書　</a:t>
            </a:r>
            <a:r>
              <a:rPr lang="en-US" altLang="zh-TW" sz="3600" dirty="0">
                <a:solidFill>
                  <a:schemeClr val="bg1"/>
                </a:solidFill>
                <a:latin typeface="華康中黑體(P)" panose="020B0500000000000000" pitchFamily="34" charset="-120"/>
                <a:ea typeface="華康中黑體(P)" panose="020B0500000000000000" pitchFamily="34" charset="-120"/>
                <a:cs typeface="華康中黑體(P)" panose="020B0500000000000000" pitchFamily="34" charset="-120"/>
              </a:rPr>
              <a:t>50:4-7</a:t>
            </a:r>
          </a:p>
          <a:p>
            <a:pPr marL="0" indent="0" algn="just" eaLnBrk="1">
              <a:spcBef>
                <a:spcPts val="12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rPr>
              <a:t>我主上主賜給了我</a:t>
            </a:r>
            <a:r>
              <a:rPr lang="zh-TW" altLang="en-US" sz="4000" dirty="0">
                <a:solidFill>
                  <a:srgbClr val="FFFF00"/>
                </a:solidFill>
                <a:latin typeface="華康儷中黑" panose="020B0509000000000000" pitchFamily="49" charset="-120"/>
                <a:ea typeface="華康儷中黑" panose="020B0509000000000000" pitchFamily="49" charset="-120"/>
              </a:rPr>
              <a:t>受教的口舌</a:t>
            </a:r>
            <a:r>
              <a:rPr lang="zh-TW" altLang="en-US" sz="4000" dirty="0">
                <a:solidFill>
                  <a:schemeClr val="bg1"/>
                </a:solidFill>
                <a:latin typeface="華康儷中黑" panose="020B0509000000000000" pitchFamily="49" charset="-120"/>
                <a:ea typeface="華康儷中黑" panose="020B0509000000000000" pitchFamily="49" charset="-120"/>
              </a:rPr>
              <a:t>，叫我會用言語，來援助疲倦的人。他每天清晨喚醒我，</a:t>
            </a:r>
            <a:r>
              <a:rPr lang="zh-TW" altLang="en-US" sz="4000" dirty="0">
                <a:solidFill>
                  <a:srgbClr val="FFFF00"/>
                </a:solidFill>
                <a:latin typeface="華康儷中黑" panose="020B0509000000000000" pitchFamily="49" charset="-120"/>
                <a:ea typeface="華康儷中黑" panose="020B0509000000000000" pitchFamily="49" charset="-120"/>
              </a:rPr>
              <a:t>喚醒我的耳朵，叫我如同學生一樣靜聽</a:t>
            </a:r>
            <a:r>
              <a:rPr lang="zh-TW" altLang="en-US" sz="4000" dirty="0">
                <a:solidFill>
                  <a:schemeClr val="bg1"/>
                </a:solidFill>
                <a:latin typeface="華康儷中黑" panose="020B0509000000000000" pitchFamily="49" charset="-120"/>
                <a:ea typeface="華康儷中黑" panose="020B0509000000000000" pitchFamily="49" charset="-120"/>
              </a:rPr>
              <a:t>。我主上主開啟了我的耳朵。我並沒有違抗，也沒有退避。我將我背，轉給打擊我的人；把我的腮，轉給扯我鬍鬚的人；對於侮辱和唾污，我沒有遮掩我的面。</a:t>
            </a:r>
          </a:p>
        </p:txBody>
      </p:sp>
      <p:sp>
        <p:nvSpPr>
          <p:cNvPr id="41987" name="Text Box 3">
            <a:extLst>
              <a:ext uri="{FF2B5EF4-FFF2-40B4-BE49-F238E27FC236}">
                <a16:creationId xmlns:a16="http://schemas.microsoft.com/office/drawing/2014/main" id="{68EAB613-178E-49D3-8A1A-1E2EBCDBA592}"/>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1988" name="文字方塊 3">
            <a:extLst>
              <a:ext uri="{FF2B5EF4-FFF2-40B4-BE49-F238E27FC236}">
                <a16:creationId xmlns:a16="http://schemas.microsoft.com/office/drawing/2014/main" id="{A0D6DCFD-86D2-45F5-8AC6-C1363F20AFA9}"/>
              </a:ext>
            </a:extLst>
          </p:cNvPr>
          <p:cNvSpPr txBox="1">
            <a:spLocks noChangeArrowheads="1"/>
          </p:cNvSpPr>
          <p:nvPr/>
        </p:nvSpPr>
        <p:spPr bwMode="auto">
          <a:xfrm>
            <a:off x="7786688" y="62865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a:solidFill>
                  <a:schemeClr val="bg1"/>
                </a:solidFill>
              </a:rPr>
              <a:t>1/2</a:t>
            </a:r>
            <a:endParaRPr lang="zh-TW" altLang="en-US" sz="2000" b="1">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AB7E8E4-B37A-4E7E-8101-FD0FF58A9454}"/>
              </a:ext>
            </a:extLst>
          </p:cNvPr>
          <p:cNvSpPr>
            <a:spLocks noGrp="1" noChangeArrowheads="1"/>
          </p:cNvSpPr>
          <p:nvPr>
            <p:ph type="body" idx="1"/>
          </p:nvPr>
        </p:nvSpPr>
        <p:spPr>
          <a:xfrm>
            <a:off x="0" y="171450"/>
            <a:ext cx="9144000" cy="6419850"/>
          </a:xfrm>
        </p:spPr>
        <p:txBody>
          <a:bodyPr/>
          <a:lstStyle/>
          <a:p>
            <a:pPr marL="0" indent="0" algn="just" eaLnBrk="1">
              <a:spcBef>
                <a:spcPts val="600"/>
              </a:spcBef>
              <a:spcAft>
                <a:spcPts val="600"/>
              </a:spcAft>
              <a:buFontTx/>
              <a:buNone/>
            </a:pPr>
            <a:r>
              <a:rPr lang="zh-TW" altLang="en-US"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他原是猶太阿黎瑪特雅城人，一向期待天主的國；他沒有贊同其他人的計謀和作為。</a:t>
            </a: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他去見比拉多，要求耶穌的遺體。他把遺體卸下，用殮布裹好，安葬在由巖石鑿成，而尚未葬過人的墓穴裏。</a:t>
            </a: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endParaRPr lang="en-US" altLang="zh-TW"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4515" name="Text Box 3">
            <a:extLst>
              <a:ext uri="{FF2B5EF4-FFF2-40B4-BE49-F238E27FC236}">
                <a16:creationId xmlns:a16="http://schemas.microsoft.com/office/drawing/2014/main" id="{BCE63B06-4E5F-4377-BE9B-292FACB10652}"/>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14/15</a:t>
            </a:r>
            <a:endParaRPr lang="zh-TW" altLang="en-US" sz="2000" b="1" dirty="0">
              <a:solidFill>
                <a:schemeClr val="bg1"/>
              </a:solidFill>
              <a:latin typeface="+mn-lt"/>
              <a:ea typeface="新細明體"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E4510600-6DBE-4111-856E-F0F785E18CA0}"/>
              </a:ext>
            </a:extLst>
          </p:cNvPr>
          <p:cNvSpPr>
            <a:spLocks noGrp="1" noChangeArrowheads="1"/>
          </p:cNvSpPr>
          <p:nvPr>
            <p:ph type="body" idx="1"/>
          </p:nvPr>
        </p:nvSpPr>
        <p:spPr>
          <a:xfrm>
            <a:off x="0" y="171450"/>
            <a:ext cx="9144000" cy="6419850"/>
          </a:xfrm>
        </p:spPr>
        <p:txBody>
          <a:bodyPr/>
          <a:lstStyle/>
          <a:p>
            <a:pPr marL="0" indent="0" algn="just" eaLnBrk="1">
              <a:spcBef>
                <a:spcPts val="600"/>
              </a:spcBef>
              <a:spcAft>
                <a:spcPts val="600"/>
              </a:spcAft>
              <a:buFontTx/>
              <a:buNone/>
            </a:pPr>
            <a:r>
              <a:rPr lang="zh-TW" altLang="en-US" sz="40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那天是預備日，安息日快到了。從加里肋亞同耶穌來的那些婦女，在後邊跟着，觀看那墓穴，並觀看耶穌的遺體，是怎樣安葬的。她們回去，就預備下香料和香膏。安息日，她們依照誡命安息。</a:t>
            </a:r>
            <a:r>
              <a:rPr lang="en-US" altLang="zh-TW" sz="28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a:t>
            </a:r>
            <a:endParaRPr lang="en-US" altLang="zh-TW" sz="28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280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眾：基督，願光榮和讚頌歸於你！</a:t>
            </a:r>
            <a:endParaRPr lang="en-US" altLang="zh-TW" sz="280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5539" name="Text Box 3">
            <a:extLst>
              <a:ext uri="{FF2B5EF4-FFF2-40B4-BE49-F238E27FC236}">
                <a16:creationId xmlns:a16="http://schemas.microsoft.com/office/drawing/2014/main" id="{685007B2-2960-43F8-A92A-7DCF35F95A6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15/15</a:t>
            </a:r>
            <a:endParaRPr lang="zh-TW" altLang="en-US" sz="2000" b="1" dirty="0">
              <a:solidFill>
                <a:schemeClr val="bg1"/>
              </a:solidFill>
              <a:latin typeface="+mn-lt"/>
              <a:ea typeface="新細明體"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F037805-2C69-454C-B79B-B7CAA1AB7D4C}"/>
              </a:ext>
            </a:extLst>
          </p:cNvPr>
          <p:cNvSpPr>
            <a:spLocks noGrp="1" noChangeArrowheads="1"/>
          </p:cNvSpPr>
          <p:nvPr>
            <p:ph type="body" idx="4294967295"/>
          </p:nvPr>
        </p:nvSpPr>
        <p:spPr>
          <a:xfrm>
            <a:off x="0" y="238124"/>
            <a:ext cx="9144000" cy="6575251"/>
          </a:xfrm>
          <a:solidFill>
            <a:schemeClr val="tx1"/>
          </a:solidFill>
        </p:spPr>
        <p:txBody>
          <a:bodyPr/>
          <a:lstStyle/>
          <a:p>
            <a:pPr algn="ctr" eaLnBrk="1" hangingPunct="1">
              <a:spcBef>
                <a:spcPct val="0"/>
              </a:spcBef>
              <a:spcAft>
                <a:spcPts val="600"/>
              </a:spcAft>
              <a:buFontTx/>
              <a:buNone/>
              <a:defRPr/>
            </a:pPr>
            <a:r>
              <a:rPr lang="zh-TW" altLang="en-US" sz="3600" dirty="0">
                <a:solidFill>
                  <a:schemeClr val="bg1"/>
                </a:solidFill>
                <a:ea typeface="華康儷中黑" pitchFamily="49" charset="-120"/>
              </a:rPr>
              <a:t>基督苦難主日</a:t>
            </a:r>
          </a:p>
          <a:p>
            <a:pPr algn="ctr" eaLnBrk="1" hangingPunct="1">
              <a:spcBef>
                <a:spcPct val="0"/>
              </a:spcBef>
              <a:buFontTx/>
              <a:buNone/>
              <a:defRPr/>
            </a:pPr>
            <a:r>
              <a:rPr lang="en-US" altLang="zh-TW" sz="2800" dirty="0">
                <a:solidFill>
                  <a:schemeClr val="bg1"/>
                </a:solidFill>
                <a:ea typeface="華康儷中黑" pitchFamily="49" charset="-120"/>
              </a:rPr>
              <a:t>2022</a:t>
            </a:r>
            <a:r>
              <a:rPr lang="zh-TW" altLang="en-US" sz="2800" dirty="0">
                <a:solidFill>
                  <a:schemeClr val="bg1"/>
                </a:solidFill>
                <a:ea typeface="華康儷中黑" pitchFamily="49" charset="-120"/>
              </a:rPr>
              <a:t>年</a:t>
            </a:r>
            <a:r>
              <a:rPr lang="en-US" altLang="zh-TW" sz="2800" dirty="0">
                <a:solidFill>
                  <a:schemeClr val="bg1"/>
                </a:solidFill>
                <a:ea typeface="華康儷中黑" pitchFamily="49" charset="-120"/>
              </a:rPr>
              <a:t>4</a:t>
            </a:r>
            <a:r>
              <a:rPr lang="zh-TW" altLang="en-US" sz="2800" dirty="0">
                <a:solidFill>
                  <a:schemeClr val="bg1"/>
                </a:solidFill>
                <a:ea typeface="華康儷中黑" pitchFamily="49" charset="-120"/>
              </a:rPr>
              <a:t>月</a:t>
            </a:r>
            <a:r>
              <a:rPr lang="en-US" altLang="zh-TW" sz="2800" dirty="0">
                <a:solidFill>
                  <a:schemeClr val="bg1"/>
                </a:solidFill>
                <a:ea typeface="華康儷中黑" pitchFamily="49" charset="-120"/>
              </a:rPr>
              <a:t>10</a:t>
            </a:r>
            <a:r>
              <a:rPr lang="zh-TW" altLang="en-US" sz="2800" dirty="0">
                <a:solidFill>
                  <a:schemeClr val="bg1"/>
                </a:solidFill>
                <a:ea typeface="華康儷中黑" pitchFamily="49" charset="-120"/>
              </a:rPr>
              <a:t>日</a:t>
            </a:r>
          </a:p>
          <a:p>
            <a:pPr algn="ctr" eaLnBrk="1" hangingPunct="1">
              <a:spcBef>
                <a:spcPts val="2400"/>
              </a:spcBef>
              <a:spcAft>
                <a:spcPts val="1200"/>
              </a:spcAft>
              <a:buFontTx/>
              <a:buNone/>
              <a:defRPr/>
            </a:pPr>
            <a:r>
              <a:rPr lang="zh-TW" altLang="en-US" sz="6000" spc="600" dirty="0">
                <a:solidFill>
                  <a:schemeClr val="bg1"/>
                </a:solidFill>
                <a:ea typeface="華康粗黑體" pitchFamily="49" charset="-120"/>
              </a:rPr>
              <a:t>蓮花劫後芳心苦</a:t>
            </a:r>
            <a:endParaRPr lang="en-US" altLang="zh-TW" sz="6000" spc="600" dirty="0">
              <a:solidFill>
                <a:schemeClr val="bg1"/>
              </a:solidFill>
              <a:ea typeface="華康粗黑體" pitchFamily="49" charset="-120"/>
            </a:endParaRPr>
          </a:p>
          <a:p>
            <a:pPr algn="ctr" eaLnBrk="1" hangingPunct="1">
              <a:spcBef>
                <a:spcPts val="0"/>
              </a:spcBef>
              <a:spcAft>
                <a:spcPts val="2400"/>
              </a:spcAft>
              <a:buFontTx/>
              <a:buNone/>
              <a:defRPr/>
            </a:pPr>
            <a:r>
              <a:rPr lang="en-US" altLang="zh-TW" sz="2800" dirty="0">
                <a:solidFill>
                  <a:schemeClr val="bg1"/>
                </a:solidFill>
                <a:ea typeface="華康中黑體" pitchFamily="49" charset="-120"/>
                <a:cs typeface="華康中黑體" pitchFamily="49" charset="-120"/>
              </a:rPr>
              <a:t>(</a:t>
            </a:r>
            <a:r>
              <a:rPr lang="zh-TW" altLang="en-US" sz="2800" dirty="0">
                <a:solidFill>
                  <a:schemeClr val="bg1"/>
                </a:solidFill>
                <a:ea typeface="華康中黑體" pitchFamily="49" charset="-120"/>
                <a:cs typeface="華康中黑體" pitchFamily="49" charset="-120"/>
              </a:rPr>
              <a:t>依</a:t>
            </a:r>
            <a:r>
              <a:rPr lang="en-US" altLang="zh-TW" sz="2800" dirty="0">
                <a:solidFill>
                  <a:schemeClr val="bg1"/>
                </a:solidFill>
                <a:ea typeface="華康中黑體" pitchFamily="49" charset="-120"/>
                <a:cs typeface="華康中黑體" pitchFamily="49" charset="-120"/>
              </a:rPr>
              <a:t>50:4-7</a:t>
            </a:r>
            <a:r>
              <a:rPr lang="zh-TW" altLang="en-US" sz="2800" dirty="0">
                <a:solidFill>
                  <a:schemeClr val="bg1"/>
                </a:solidFill>
                <a:ea typeface="華康中黑體" pitchFamily="49" charset="-120"/>
                <a:cs typeface="華康中黑體" pitchFamily="49" charset="-120"/>
              </a:rPr>
              <a:t>；斐</a:t>
            </a:r>
            <a:r>
              <a:rPr lang="en-US" altLang="zh-TW" sz="2800" dirty="0">
                <a:solidFill>
                  <a:schemeClr val="bg1"/>
                </a:solidFill>
                <a:ea typeface="華康中黑體" pitchFamily="49" charset="-120"/>
                <a:cs typeface="華康中黑體" pitchFamily="49" charset="-120"/>
              </a:rPr>
              <a:t>2:6-11</a:t>
            </a:r>
            <a:r>
              <a:rPr lang="zh-TW" altLang="en-US" sz="2800" dirty="0">
                <a:solidFill>
                  <a:schemeClr val="bg1"/>
                </a:solidFill>
                <a:ea typeface="華康中黑體" pitchFamily="49" charset="-120"/>
                <a:cs typeface="華康中黑體" pitchFamily="49" charset="-120"/>
              </a:rPr>
              <a:t>；路</a:t>
            </a:r>
            <a:r>
              <a:rPr lang="en-US" altLang="zh-TW" sz="2800" dirty="0">
                <a:solidFill>
                  <a:schemeClr val="bg1"/>
                </a:solidFill>
                <a:ea typeface="華康中黑體" pitchFamily="49" charset="-120"/>
                <a:cs typeface="華康中黑體" pitchFamily="49" charset="-120"/>
              </a:rPr>
              <a:t>23:1-49)</a:t>
            </a:r>
          </a:p>
          <a:p>
            <a:pPr eaLnBrk="1" hangingPunct="1">
              <a:spcBef>
                <a:spcPts val="600"/>
              </a:spcBef>
              <a:spcAft>
                <a:spcPts val="600"/>
              </a:spcAft>
              <a:buFontTx/>
              <a:buNone/>
              <a:defRPr/>
            </a:pPr>
            <a:r>
              <a:rPr lang="zh-TW" altLang="en-US" sz="3600" b="0" i="0" dirty="0">
                <a:solidFill>
                  <a:schemeClr val="bg1"/>
                </a:solidFill>
                <a:effectLst/>
                <a:latin typeface="華康儷中宋" panose="02020509000000000000" pitchFamily="49" charset="-120"/>
                <a:ea typeface="華康儷中宋" panose="02020509000000000000" pitchFamily="49" charset="-120"/>
              </a:rPr>
              <a:t>     斷無蜂蝶慕幽香</a:t>
            </a:r>
            <a:r>
              <a:rPr lang="en-US" altLang="zh-TW" sz="3600" b="0" i="0" dirty="0">
                <a:solidFill>
                  <a:schemeClr val="bg1"/>
                </a:solidFill>
                <a:effectLst/>
                <a:latin typeface="華康儷中宋" panose="02020509000000000000" pitchFamily="49" charset="-120"/>
                <a:ea typeface="華康儷中宋" panose="02020509000000000000" pitchFamily="49" charset="-120"/>
              </a:rPr>
              <a:t>,</a:t>
            </a:r>
            <a:r>
              <a:rPr lang="zh-TW" altLang="en-US" sz="3600" b="0" i="0" dirty="0">
                <a:solidFill>
                  <a:schemeClr val="bg1"/>
                </a:solidFill>
                <a:effectLst/>
                <a:latin typeface="華康儷中宋" panose="02020509000000000000" pitchFamily="49" charset="-120"/>
                <a:ea typeface="華康儷中宋" panose="02020509000000000000" pitchFamily="49" charset="-120"/>
              </a:rPr>
              <a:t>紅衣脫盡芳心苦</a:t>
            </a:r>
            <a:r>
              <a:rPr lang="zh-TW" altLang="en-US" sz="1400" b="0" i="0" dirty="0">
                <a:solidFill>
                  <a:schemeClr val="bg1"/>
                </a:solidFill>
                <a:effectLst/>
                <a:latin typeface="華康儷中宋" panose="02020509000000000000" pitchFamily="49" charset="-120"/>
                <a:ea typeface="華康儷中宋" panose="02020509000000000000" pitchFamily="49" charset="-120"/>
              </a:rPr>
              <a:t> </a:t>
            </a:r>
            <a:r>
              <a:rPr lang="en-US" altLang="zh-TW" sz="2000" b="0" i="0" u="none" strike="noStrike" dirty="0">
                <a:solidFill>
                  <a:schemeClr val="bg1"/>
                </a:solidFill>
                <a:effectLst/>
              </a:rPr>
              <a:t>(</a:t>
            </a:r>
            <a:r>
              <a:rPr lang="zh-TW" altLang="en-US" sz="2000" b="0" i="0" u="none" strike="noStrike" dirty="0">
                <a:solidFill>
                  <a:schemeClr val="bg1"/>
                </a:solidFill>
                <a:effectLst/>
              </a:rPr>
              <a:t>賀鑄</a:t>
            </a:r>
            <a:r>
              <a:rPr lang="en-US" altLang="zh-TW" sz="2000" b="0" i="0" u="none" strike="noStrike" dirty="0">
                <a:solidFill>
                  <a:schemeClr val="bg1"/>
                </a:solidFill>
                <a:effectLst/>
              </a:rPr>
              <a:t>)</a:t>
            </a:r>
            <a:endParaRPr lang="zh-TW" altLang="en-US" sz="2000" b="0" i="0" dirty="0">
              <a:solidFill>
                <a:schemeClr val="bg1"/>
              </a:solidFill>
              <a:effectLst/>
            </a:endParaRPr>
          </a:p>
          <a:p>
            <a:pPr marL="324000" algn="ctr" eaLnBrk="1" hangingPunct="1">
              <a:lnSpc>
                <a:spcPts val="4500"/>
              </a:lnSpc>
              <a:spcBef>
                <a:spcPct val="0"/>
              </a:spcBef>
              <a:spcAft>
                <a:spcPts val="0"/>
              </a:spcAft>
              <a:buFontTx/>
              <a:buNone/>
              <a:defRPr/>
            </a:pPr>
            <a:r>
              <a:rPr lang="zh-TW" altLang="en-US" b="0" i="0" dirty="0">
                <a:solidFill>
                  <a:srgbClr val="FFFF00"/>
                </a:solidFill>
                <a:effectLst/>
                <a:latin typeface="華康正顏楷體W5" panose="03000509000000000000" pitchFamily="65" charset="-120"/>
                <a:ea typeface="華康正顏楷體W5" panose="03000509000000000000" pitchFamily="65" charset="-120"/>
              </a:rPr>
              <a:t>沒有蜜蜂和蝴蝶</a:t>
            </a:r>
            <a:r>
              <a:rPr lang="en-US" altLang="zh-TW" b="0" i="0" dirty="0">
                <a:solidFill>
                  <a:srgbClr val="FFFF00"/>
                </a:solidFill>
                <a:effectLst/>
                <a:latin typeface="華康正顏楷體W5" panose="03000509000000000000" pitchFamily="65" charset="-120"/>
                <a:ea typeface="華康正顏楷體W5" panose="03000509000000000000" pitchFamily="65" charset="-120"/>
              </a:rPr>
              <a:t>,</a:t>
            </a:r>
            <a:r>
              <a:rPr lang="zh-TW" altLang="en-US" b="0" i="0" dirty="0">
                <a:solidFill>
                  <a:srgbClr val="FFFF00"/>
                </a:solidFill>
                <a:effectLst/>
                <a:latin typeface="華康正顏楷體W5" panose="03000509000000000000" pitchFamily="65" charset="-120"/>
                <a:ea typeface="華康正顏楷體W5" panose="03000509000000000000" pitchFamily="65" charset="-120"/>
              </a:rPr>
              <a:t>來傾慕我幽幽的芳香</a:t>
            </a:r>
            <a:endParaRPr lang="en-US" altLang="zh-TW" b="0" i="0" dirty="0">
              <a:solidFill>
                <a:srgbClr val="FFFF00"/>
              </a:solidFill>
              <a:effectLst/>
              <a:latin typeface="華康正顏楷體W5" panose="03000509000000000000" pitchFamily="65" charset="-120"/>
              <a:ea typeface="華康正顏楷體W5" panose="03000509000000000000" pitchFamily="65" charset="-120"/>
            </a:endParaRPr>
          </a:p>
          <a:p>
            <a:pPr marL="324000" algn="ctr" eaLnBrk="1" hangingPunct="1">
              <a:lnSpc>
                <a:spcPts val="4000"/>
              </a:lnSpc>
              <a:spcBef>
                <a:spcPct val="0"/>
              </a:spcBef>
              <a:spcAft>
                <a:spcPts val="2400"/>
              </a:spcAft>
              <a:buFontTx/>
              <a:buNone/>
              <a:defRPr/>
            </a:pPr>
            <a:r>
              <a:rPr lang="zh-TW" altLang="en-US" b="0" i="0" dirty="0">
                <a:solidFill>
                  <a:srgbClr val="FFFF00"/>
                </a:solidFill>
                <a:effectLst/>
                <a:latin typeface="華康正顏楷體W5" panose="03000509000000000000" pitchFamily="65" charset="-120"/>
                <a:ea typeface="華康正顏楷體W5" panose="03000509000000000000" pitchFamily="65" charset="-120"/>
              </a:rPr>
              <a:t>荷花漸漸地衰老</a:t>
            </a:r>
            <a:r>
              <a:rPr lang="en-US" altLang="zh-TW" b="0" i="0" dirty="0">
                <a:solidFill>
                  <a:srgbClr val="FFFF00"/>
                </a:solidFill>
                <a:effectLst/>
                <a:latin typeface="華康正顏楷體W5" panose="03000509000000000000" pitchFamily="65" charset="-120"/>
                <a:ea typeface="華康正顏楷體W5" panose="03000509000000000000" pitchFamily="65" charset="-120"/>
              </a:rPr>
              <a:t>,</a:t>
            </a:r>
            <a:r>
              <a:rPr lang="zh-TW" altLang="en-US" b="0" i="0" dirty="0">
                <a:solidFill>
                  <a:srgbClr val="FFFF00"/>
                </a:solidFill>
                <a:effectLst/>
                <a:latin typeface="華康正顏楷體W5" panose="03000509000000000000" pitchFamily="65" charset="-120"/>
                <a:ea typeface="華康正顏楷體W5" panose="03000509000000000000" pitchFamily="65" charset="-120"/>
              </a:rPr>
              <a:t>結一顆芳心苦澀</a:t>
            </a:r>
            <a:r>
              <a:rPr lang="en-US" altLang="zh-TW" spc="300" dirty="0">
                <a:solidFill>
                  <a:srgbClr val="FFFF00"/>
                </a:solidFill>
                <a:latin typeface="華康正顏楷體W5" panose="03000509000000000000" pitchFamily="65" charset="-120"/>
                <a:ea typeface="華康正顏楷體W5" panose="03000509000000000000" pitchFamily="65" charset="-120"/>
              </a:rPr>
              <a:t>   </a:t>
            </a:r>
          </a:p>
          <a:p>
            <a:pPr marL="324000" algn="ctr" eaLnBrk="1" hangingPunct="1">
              <a:lnSpc>
                <a:spcPts val="5000"/>
              </a:lnSpc>
              <a:spcBef>
                <a:spcPts val="1200"/>
              </a:spcBef>
              <a:spcAft>
                <a:spcPct val="25000"/>
              </a:spcAft>
              <a:buFontTx/>
              <a:buNone/>
              <a:defRPr/>
            </a:pPr>
            <a:r>
              <a:rPr lang="zh-TW" altLang="en-US" sz="4000" spc="300" dirty="0">
                <a:solidFill>
                  <a:schemeClr val="bg1"/>
                </a:solidFill>
                <a:ea typeface="華康正顏楷體W7" panose="03000709000000000000" pitchFamily="65" charset="-120"/>
              </a:rPr>
              <a:t>聖言</a:t>
            </a:r>
            <a:r>
              <a:rPr lang="zh-TW" altLang="en-US" sz="4000" spc="300" dirty="0">
                <a:solidFill>
                  <a:srgbClr val="00FF00"/>
                </a:solidFill>
                <a:ea typeface="華康正顏楷體W7" panose="03000709000000000000" pitchFamily="65" charset="-120"/>
              </a:rPr>
              <a:t>指導</a:t>
            </a:r>
            <a:r>
              <a:rPr lang="zh-TW" altLang="en-US" sz="4000" spc="300" dirty="0">
                <a:solidFill>
                  <a:schemeClr val="bg1"/>
                </a:solidFill>
                <a:ea typeface="華康正顏楷體W7" panose="03000709000000000000" pitchFamily="65" charset="-120"/>
              </a:rPr>
              <a:t>生活；生活</a:t>
            </a:r>
            <a:r>
              <a:rPr lang="zh-TW" altLang="en-US" sz="4000" spc="300" dirty="0">
                <a:solidFill>
                  <a:srgbClr val="00FF00"/>
                </a:solidFill>
                <a:ea typeface="華康正顏楷體W7" panose="03000709000000000000" pitchFamily="65" charset="-120"/>
              </a:rPr>
              <a:t>印證</a:t>
            </a:r>
            <a:r>
              <a:rPr lang="zh-TW" altLang="en-US" sz="4000" spc="300" dirty="0">
                <a:solidFill>
                  <a:schemeClr val="bg1"/>
                </a:solidFill>
                <a:ea typeface="華康正顏楷體W7" panose="03000709000000000000" pitchFamily="65" charset="-120"/>
              </a:rPr>
              <a:t>聖言</a:t>
            </a:r>
            <a:endParaRPr lang="zh-TW" altLang="en-US" sz="2800" dirty="0">
              <a:solidFill>
                <a:srgbClr val="00FF00"/>
              </a:solidFill>
              <a:ea typeface="華康粗黑體" pitchFamily="49" charset="-12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副標題 2">
            <a:extLst>
              <a:ext uri="{FF2B5EF4-FFF2-40B4-BE49-F238E27FC236}">
                <a16:creationId xmlns:a16="http://schemas.microsoft.com/office/drawing/2014/main" id="{9CD18106-7417-4EB4-9446-8B86B35F2C2E}"/>
              </a:ext>
            </a:extLst>
          </p:cNvPr>
          <p:cNvSpPr>
            <a:spLocks noGrp="1" noChangeArrowheads="1"/>
          </p:cNvSpPr>
          <p:nvPr>
            <p:ph type="subTitle" idx="1"/>
          </p:nvPr>
        </p:nvSpPr>
        <p:spPr>
          <a:xfrm>
            <a:off x="0" y="116632"/>
            <a:ext cx="9144000" cy="6741368"/>
          </a:xfrm>
        </p:spPr>
        <p:txBody>
          <a:bodyPr/>
          <a:lstStyle/>
          <a:p>
            <a:pPr marL="396000" indent="-457200" algn="l"/>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受教</a:t>
            </a:r>
            <a:r>
              <a:rPr lang="zh-TW" altLang="en-US" sz="4000" dirty="0">
                <a:solidFill>
                  <a:schemeClr val="bg1"/>
                </a:solidFill>
                <a:latin typeface="華康儷中黑" panose="020B0509000000000000" pitchFamily="49" charset="-120"/>
                <a:ea typeface="華康儷中黑" panose="020B0509000000000000" pitchFamily="49" charset="-120"/>
              </a:rPr>
              <a:t>的口舌</a:t>
            </a:r>
            <a:r>
              <a:rPr lang="en-US" altLang="zh-TW" sz="4000" dirty="0">
                <a:solidFill>
                  <a:schemeClr val="bg1"/>
                </a:solidFill>
                <a:latin typeface="華康儷中黑" panose="020B0509000000000000" pitchFamily="49" charset="-120"/>
                <a:ea typeface="華康儷中黑" panose="020B0509000000000000" pitchFamily="49" charset="-120"/>
              </a:rPr>
              <a:t>;</a:t>
            </a:r>
            <a:r>
              <a:rPr lang="en-US" altLang="zh-TW" sz="1200" dirty="0">
                <a:solidFill>
                  <a:schemeClr val="bg1"/>
                </a:solidFill>
                <a:latin typeface="華康儷中黑" panose="020B0509000000000000" pitchFamily="49" charset="-120"/>
                <a:ea typeface="華康儷中黑" panose="020B0509000000000000" pitchFamily="49" charset="-120"/>
              </a:rPr>
              <a:t> </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喚醒</a:t>
            </a:r>
            <a:r>
              <a:rPr lang="zh-TW" altLang="en-US" sz="4000" dirty="0">
                <a:solidFill>
                  <a:schemeClr val="bg1"/>
                </a:solidFill>
                <a:latin typeface="華康儷中黑" panose="020B0509000000000000" pitchFamily="49" charset="-120"/>
                <a:ea typeface="華康儷中黑" panose="020B0509000000000000" pitchFamily="49" charset="-120"/>
              </a:rPr>
              <a:t>我的耳朵</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叫我如同學生一樣</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靜聽</a:t>
            </a:r>
            <a:r>
              <a:rPr lang="en-US" altLang="zh-TW" sz="4000" dirty="0">
                <a:solidFill>
                  <a:schemeClr val="bg1"/>
                </a:solidFill>
                <a:latin typeface="華康儷中黑" panose="020B0509000000000000" pitchFamily="49" charset="-120"/>
                <a:ea typeface="華康儷中黑" panose="020B0509000000000000" pitchFamily="49" charset="-120"/>
              </a:rPr>
              <a:t>;</a:t>
            </a:r>
            <a:r>
              <a:rPr lang="en-US" altLang="zh-TW" sz="1200" dirty="0">
                <a:solidFill>
                  <a:schemeClr val="bg1"/>
                </a:solidFill>
                <a:latin typeface="華康儷中黑" panose="020B0509000000000000" pitchFamily="49" charset="-120"/>
                <a:ea typeface="華康儷中黑" panose="020B0509000000000000" pitchFamily="49" charset="-120"/>
              </a:rPr>
              <a:t> </a:t>
            </a:r>
            <a:r>
              <a:rPr lang="zh-TW" altLang="en-US" sz="4000" dirty="0">
                <a:solidFill>
                  <a:schemeClr val="bg1"/>
                </a:solidFill>
                <a:latin typeface="華康儷中黑" panose="020B0509000000000000" pitchFamily="49" charset="-120"/>
                <a:ea typeface="華康儷中黑" panose="020B0509000000000000" pitchFamily="49" charset="-120"/>
              </a:rPr>
              <a:t>我板著臉</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像一塊</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燧石</a:t>
            </a:r>
            <a:r>
              <a:rPr lang="en-US" altLang="zh-TW" sz="4000" dirty="0">
                <a:solidFill>
                  <a:schemeClr val="bg1"/>
                </a:solidFill>
                <a:latin typeface="華康儷中黑" panose="020B0509000000000000" pitchFamily="49" charset="-120"/>
                <a:ea typeface="華康儷中黑" panose="020B0509000000000000" pitchFamily="49" charset="-120"/>
              </a:rPr>
              <a:t>.</a:t>
            </a:r>
          </a:p>
          <a:p>
            <a:pPr marL="396000" indent="-457200" algn="l"/>
            <a:r>
              <a:rPr lang="zh-TW" altLang="en-US" sz="4000" dirty="0">
                <a:solidFill>
                  <a:schemeClr val="bg1"/>
                </a:solidFill>
                <a:latin typeface="華康儷中黑" panose="020B0509000000000000" pitchFamily="49" charset="-120"/>
                <a:ea typeface="華康儷中黑" panose="020B0509000000000000" pitchFamily="49" charset="-120"/>
              </a:rPr>
              <a:t>耶穌雖具有天主的形體</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rPr>
              <a:t>並沒有以自己與天主同等</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為應當把持不捨的</a:t>
            </a:r>
            <a:r>
              <a:rPr lang="en-US" altLang="zh-TW" sz="4000" dirty="0">
                <a:solidFill>
                  <a:schemeClr val="bg1"/>
                </a:solidFill>
                <a:latin typeface="華康儷中黑" panose="020B0509000000000000" pitchFamily="49" charset="-120"/>
                <a:ea typeface="華康儷中黑" panose="020B0509000000000000" pitchFamily="49" charset="-120"/>
              </a:rPr>
              <a:t>;</a:t>
            </a:r>
            <a:br>
              <a:rPr lang="en-US" altLang="zh-TW" sz="4000" dirty="0">
                <a:solidFill>
                  <a:schemeClr val="bg1"/>
                </a:solidFill>
                <a:latin typeface="華康儷中黑" panose="020B0509000000000000" pitchFamily="49" charset="-120"/>
                <a:ea typeface="華康儷中黑" panose="020B0509000000000000" pitchFamily="49" charset="-120"/>
              </a:rPr>
            </a:br>
            <a:r>
              <a:rPr lang="zh-TW" altLang="en-US" sz="4000" dirty="0">
                <a:solidFill>
                  <a:schemeClr val="bg1"/>
                </a:solidFill>
                <a:latin typeface="華康儷中黑" panose="020B0509000000000000" pitchFamily="49" charset="-120"/>
                <a:ea typeface="華康儷中黑" panose="020B0509000000000000" pitchFamily="49" charset="-120"/>
              </a:rPr>
              <a:t>卻使自己空虛</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取了奴僕的形體</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rPr>
              <a:t>與人相似</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他貶抑自己</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rPr>
              <a:t>聽命至死</a:t>
            </a:r>
            <a:r>
              <a:rPr lang="en-US" altLang="zh-TW" sz="4000" dirty="0">
                <a:solidFill>
                  <a:schemeClr val="bg1"/>
                </a:solidFill>
                <a:latin typeface="華康儷中黑" panose="020B0509000000000000" pitchFamily="49" charset="-120"/>
                <a:ea typeface="華康儷中黑"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rPr>
              <a:t>且死在十字架上</a:t>
            </a:r>
            <a:r>
              <a:rPr lang="en-US" altLang="zh-TW" sz="4000" dirty="0">
                <a:solidFill>
                  <a:schemeClr val="bg1"/>
                </a:solidFill>
                <a:latin typeface="華康儷中黑" panose="020B0509000000000000" pitchFamily="49" charset="-120"/>
                <a:ea typeface="華康儷中黑" panose="020B0509000000000000" pitchFamily="49" charset="-120"/>
              </a:rPr>
              <a:t>.</a:t>
            </a:r>
            <a:r>
              <a:rPr lang="en-US" altLang="zh-TW" sz="4000" dirty="0">
                <a:solidFill>
                  <a:schemeClr val="bg1"/>
                </a:solidFill>
                <a:latin typeface="華康儷中黑" panose="020B0509000000000000" pitchFamily="49" charset="-120"/>
                <a:ea typeface="華康儷中黑" panose="020B0509000000000000" pitchFamily="49" charset="-120"/>
                <a:sym typeface="Wingdings" panose="05000000000000000000" pitchFamily="2" charset="2"/>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耶穌從不高人一等</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rPr>
              <a:t>我們</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rPr>
              <a:t>?</a:t>
            </a:r>
          </a:p>
          <a:p>
            <a:pPr marL="396000" indent="-457200" algn="l"/>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耶路撒冷女子</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你們不要哭我</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但應</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哭你們自己及你們的子女</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為世界哭</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endPar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endParaRPr>
          </a:p>
          <a:p>
            <a:pPr algn="l"/>
            <a:endParaRPr lang="zh-HK" altLang="en-US" sz="3600" dirty="0">
              <a:solidFill>
                <a:schemeClr val="bg1"/>
              </a:solidFill>
              <a:ea typeface="華康儷中黑" panose="020B0509000000000000" pitchFamily="49" charset="-120"/>
              <a:cs typeface="華康中黑體" panose="020B0509000000000000" pitchFamily="49" charset="-12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副標題 2">
            <a:extLst>
              <a:ext uri="{FF2B5EF4-FFF2-40B4-BE49-F238E27FC236}">
                <a16:creationId xmlns:a16="http://schemas.microsoft.com/office/drawing/2014/main" id="{9CD18106-7417-4EB4-9446-8B86B35F2C2E}"/>
              </a:ext>
            </a:extLst>
          </p:cNvPr>
          <p:cNvSpPr>
            <a:spLocks noGrp="1" noChangeArrowheads="1"/>
          </p:cNvSpPr>
          <p:nvPr>
            <p:ph type="subTitle" idx="1"/>
          </p:nvPr>
        </p:nvSpPr>
        <p:spPr>
          <a:xfrm>
            <a:off x="0" y="116632"/>
            <a:ext cx="9144000" cy="6741368"/>
          </a:xfrm>
        </p:spPr>
        <p:txBody>
          <a:bodyPr/>
          <a:lstStyle/>
          <a:p>
            <a:pPr algn="l"/>
            <a:r>
              <a:rPr lang="zh-TW" altLang="en-US" sz="3600" dirty="0">
                <a:solidFill>
                  <a:schemeClr val="bg1"/>
                </a:solidFill>
                <a:latin typeface="華康儷粗宋(P)" panose="02020700000000000000" pitchFamily="18" charset="-120"/>
                <a:ea typeface="華康儷粗宋(P)" panose="02020700000000000000" pitchFamily="18" charset="-120"/>
              </a:rPr>
              <a:t>周敦頤獨愛蓮出淤泥而不染</a:t>
            </a:r>
            <a:r>
              <a:rPr lang="en-US" altLang="zh-TW" sz="3600" dirty="0">
                <a:solidFill>
                  <a:schemeClr val="bg1"/>
                </a:solidFill>
                <a:latin typeface="華康儷粗宋(P)" panose="02020700000000000000" pitchFamily="18" charset="-120"/>
                <a:ea typeface="華康儷粗宋(P)" panose="02020700000000000000" pitchFamily="18" charset="-120"/>
              </a:rPr>
              <a:t>:</a:t>
            </a:r>
            <a:r>
              <a:rPr lang="zh-TW" altLang="en-US" sz="3600" dirty="0">
                <a:solidFill>
                  <a:schemeClr val="bg1"/>
                </a:solidFill>
                <a:latin typeface="華康儷粗宋(P)" panose="02020700000000000000" pitchFamily="18" charset="-120"/>
                <a:ea typeface="華康儷粗宋(P)" panose="02020700000000000000" pitchFamily="18" charset="-120"/>
              </a:rPr>
              <a:t>花之君子者也</a:t>
            </a:r>
            <a:endParaRPr lang="en-US" altLang="zh-TW" sz="3600" dirty="0">
              <a:solidFill>
                <a:schemeClr val="bg1"/>
              </a:solidFill>
              <a:latin typeface="華康儷粗宋(P)" panose="02020700000000000000" pitchFamily="18" charset="-120"/>
              <a:ea typeface="華康儷粗宋(P)" panose="02020700000000000000" pitchFamily="18" charset="-120"/>
            </a:endParaRPr>
          </a:p>
          <a:p>
            <a:pPr algn="l" eaLnBrk="1" hangingPunct="1">
              <a:spcBef>
                <a:spcPts val="600"/>
              </a:spcBef>
              <a:spcAft>
                <a:spcPts val="600"/>
              </a:spcAft>
              <a:buFontTx/>
              <a:buNone/>
              <a:defRPr/>
            </a:pPr>
            <a:r>
              <a:rPr lang="zh-TW" altLang="en-US" sz="4200" b="0" i="0" dirty="0">
                <a:solidFill>
                  <a:schemeClr val="bg1"/>
                </a:solidFill>
                <a:effectLst/>
                <a:latin typeface="42"/>
                <a:ea typeface="華康儷中黑" panose="020B0509000000000000" pitchFamily="49" charset="-120"/>
              </a:rPr>
              <a:t>斷無蜂蝶慕幽香</a:t>
            </a:r>
            <a:r>
              <a:rPr lang="en-US" altLang="zh-TW" sz="4200" b="0" i="0" dirty="0">
                <a:solidFill>
                  <a:schemeClr val="bg1"/>
                </a:solidFill>
                <a:effectLst/>
                <a:latin typeface="42"/>
                <a:ea typeface="華康儷中黑" panose="020B0509000000000000" pitchFamily="49" charset="-120"/>
              </a:rPr>
              <a:t>,</a:t>
            </a:r>
            <a:r>
              <a:rPr lang="zh-TW" altLang="en-US" sz="4200" b="0" i="0" dirty="0">
                <a:solidFill>
                  <a:schemeClr val="bg1"/>
                </a:solidFill>
                <a:effectLst/>
                <a:latin typeface="42"/>
                <a:ea typeface="華康儷中黑" panose="020B0509000000000000" pitchFamily="49" charset="-120"/>
              </a:rPr>
              <a:t>紅衣脫盡芳心苦 </a:t>
            </a:r>
            <a:r>
              <a:rPr lang="en-US" altLang="zh-TW" sz="2400" b="0" i="0" u="none" strike="noStrike" dirty="0">
                <a:solidFill>
                  <a:schemeClr val="bg1"/>
                </a:solidFill>
                <a:effectLst/>
              </a:rPr>
              <a:t>(</a:t>
            </a:r>
            <a:r>
              <a:rPr lang="zh-TW" altLang="en-US" sz="2400" b="0" i="0" u="none" strike="noStrike" dirty="0">
                <a:solidFill>
                  <a:schemeClr val="bg1"/>
                </a:solidFill>
                <a:effectLst/>
              </a:rPr>
              <a:t>賀鑄</a:t>
            </a:r>
            <a:r>
              <a:rPr lang="en-US" altLang="zh-TW" sz="2400" b="0" i="0" u="none" strike="noStrike" dirty="0">
                <a:solidFill>
                  <a:schemeClr val="bg1"/>
                </a:solidFill>
                <a:effectLst/>
              </a:rPr>
              <a:t>)</a:t>
            </a:r>
            <a:endParaRPr lang="zh-TW" altLang="en-US" sz="2400" b="0" i="0" dirty="0">
              <a:solidFill>
                <a:schemeClr val="bg1"/>
              </a:solidFill>
              <a:effectLst/>
            </a:endParaRPr>
          </a:p>
          <a:p>
            <a:pPr marL="324000" algn="l" eaLnBrk="1" hangingPunct="1">
              <a:lnSpc>
                <a:spcPts val="4500"/>
              </a:lnSpc>
              <a:spcBef>
                <a:spcPct val="0"/>
              </a:spcBef>
              <a:spcAft>
                <a:spcPts val="0"/>
              </a:spcAft>
              <a:buFontTx/>
              <a:buNone/>
              <a:defRPr/>
            </a:pPr>
            <a:r>
              <a:rPr lang="zh-TW" altLang="en-US" sz="3600" b="0" i="0" dirty="0">
                <a:solidFill>
                  <a:srgbClr val="FFFF00"/>
                </a:solidFill>
                <a:effectLst/>
                <a:ea typeface="華康正顏楷體W5" panose="03000509000000000000" pitchFamily="65" charset="-120"/>
              </a:rPr>
              <a:t>  沒有蜜蜂和蝴蝶</a:t>
            </a:r>
            <a:r>
              <a:rPr lang="en-US" altLang="zh-TW" sz="3600" b="0" i="0" dirty="0">
                <a:solidFill>
                  <a:srgbClr val="FFFF00"/>
                </a:solidFill>
                <a:effectLst/>
                <a:ea typeface="華康正顏楷體W5" panose="03000509000000000000" pitchFamily="65" charset="-120"/>
              </a:rPr>
              <a:t>,</a:t>
            </a:r>
            <a:r>
              <a:rPr lang="zh-TW" altLang="en-US" sz="3600" b="0" i="0" dirty="0">
                <a:solidFill>
                  <a:srgbClr val="FFFF00"/>
                </a:solidFill>
                <a:effectLst/>
                <a:ea typeface="華康正顏楷體W5" panose="03000509000000000000" pitchFamily="65" charset="-120"/>
              </a:rPr>
              <a:t>來傾慕我幽幽的芳香</a:t>
            </a:r>
            <a:endParaRPr lang="en-US" altLang="zh-TW" sz="3600" b="0" i="0" dirty="0">
              <a:solidFill>
                <a:srgbClr val="FFFF00"/>
              </a:solidFill>
              <a:effectLst/>
              <a:ea typeface="華康正顏楷體W5" panose="03000509000000000000" pitchFamily="65" charset="-120"/>
            </a:endParaRPr>
          </a:p>
          <a:p>
            <a:pPr marL="324000" algn="l" eaLnBrk="1" hangingPunct="1">
              <a:lnSpc>
                <a:spcPts val="4000"/>
              </a:lnSpc>
              <a:spcBef>
                <a:spcPct val="0"/>
              </a:spcBef>
              <a:spcAft>
                <a:spcPts val="2400"/>
              </a:spcAft>
              <a:buFontTx/>
              <a:buNone/>
              <a:defRPr/>
            </a:pPr>
            <a:r>
              <a:rPr lang="zh-TW" altLang="en-US" sz="3600" b="0" i="0" dirty="0">
                <a:solidFill>
                  <a:srgbClr val="FFFF00"/>
                </a:solidFill>
                <a:effectLst/>
                <a:ea typeface="華康正顏楷體W5" panose="03000509000000000000" pitchFamily="65" charset="-120"/>
              </a:rPr>
              <a:t>  荷花漸漸地衰老</a:t>
            </a:r>
            <a:r>
              <a:rPr lang="en-US" altLang="zh-TW" sz="3600" b="0" i="0" dirty="0">
                <a:solidFill>
                  <a:srgbClr val="FFFF00"/>
                </a:solidFill>
                <a:effectLst/>
                <a:ea typeface="華康正顏楷體W5" panose="03000509000000000000" pitchFamily="65" charset="-120"/>
              </a:rPr>
              <a:t>,</a:t>
            </a:r>
            <a:r>
              <a:rPr lang="zh-TW" altLang="en-US" sz="3600" b="0" i="0" dirty="0">
                <a:solidFill>
                  <a:srgbClr val="FFFF00"/>
                </a:solidFill>
                <a:effectLst/>
                <a:ea typeface="華康正顏楷體W5" panose="03000509000000000000" pitchFamily="65" charset="-120"/>
              </a:rPr>
              <a:t>結一顆芳心苦澀</a:t>
            </a:r>
            <a:endParaRPr lang="en-US" altLang="zh-TW" sz="3600" dirty="0">
              <a:solidFill>
                <a:srgbClr val="FFFF00"/>
              </a:solidFill>
              <a:ea typeface="華康正顏楷體W5" panose="03000509000000000000" pitchFamily="65" charset="-120"/>
            </a:endParaRPr>
          </a:p>
          <a:p>
            <a:pPr algn="l" eaLnBrk="1" hangingPunct="1">
              <a:lnSpc>
                <a:spcPts val="4000"/>
              </a:lnSpc>
              <a:spcBef>
                <a:spcPct val="0"/>
              </a:spcBef>
              <a:spcAft>
                <a:spcPts val="0"/>
              </a:spcAft>
              <a:buFontTx/>
              <a:buNone/>
              <a:defRPr/>
            </a:pPr>
            <a:r>
              <a:rPr lang="zh-TW" altLang="en-US" sz="3600" spc="300" dirty="0">
                <a:solidFill>
                  <a:srgbClr val="FF0000"/>
                </a:solidFill>
                <a:highlight>
                  <a:srgbClr val="FFFF00"/>
                </a:highlight>
                <a:ea typeface="華康正顏楷體W5" panose="03000509000000000000" pitchFamily="65" charset="-120"/>
              </a:rPr>
              <a:t>耶穌</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有人傾慕他</a:t>
            </a:r>
            <a:r>
              <a:rPr lang="en-US" altLang="zh-TW" sz="3600" spc="300" dirty="0">
                <a:solidFill>
                  <a:srgbClr val="FFFF00"/>
                </a:solidFill>
                <a:ea typeface="華康正顏楷體W5" panose="03000509000000000000" pitchFamily="65" charset="-120"/>
              </a:rPr>
              <a:t>?</a:t>
            </a:r>
          </a:p>
          <a:p>
            <a:pPr algn="l" eaLnBrk="1" hangingPunct="1">
              <a:lnSpc>
                <a:spcPts val="4000"/>
              </a:lnSpc>
              <a:spcBef>
                <a:spcPct val="0"/>
              </a:spcBef>
              <a:spcAft>
                <a:spcPts val="0"/>
              </a:spcAft>
              <a:buFontTx/>
              <a:buNone/>
              <a:defRPr/>
            </a:pPr>
            <a:r>
              <a:rPr lang="zh-TW" altLang="en-US" sz="3600" spc="300" dirty="0">
                <a:solidFill>
                  <a:srgbClr val="FF0000"/>
                </a:solidFill>
                <a:highlight>
                  <a:srgbClr val="FFFF00"/>
                </a:highlight>
                <a:ea typeface="華康正顏楷體W5" panose="03000509000000000000" pitchFamily="65" charset="-120"/>
              </a:rPr>
              <a:t>昔日</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群眾</a:t>
            </a:r>
            <a:r>
              <a:rPr lang="en-US" altLang="zh-TW" sz="3600" spc="300" dirty="0">
                <a:solidFill>
                  <a:srgbClr val="FFFF00"/>
                </a:solidFill>
                <a:ea typeface="華康正顏楷體W5" panose="03000509000000000000" pitchFamily="65" charset="-120"/>
              </a:rPr>
              <a:t>? 12</a:t>
            </a:r>
            <a:r>
              <a:rPr lang="zh-TW" altLang="en-US" sz="3600" spc="300" dirty="0">
                <a:solidFill>
                  <a:srgbClr val="FFFF00"/>
                </a:solidFill>
                <a:ea typeface="華康正顏楷體W5" panose="03000509000000000000" pitchFamily="65" charset="-120"/>
              </a:rPr>
              <a:t>宗徒</a:t>
            </a:r>
            <a:r>
              <a:rPr lang="en-US" altLang="zh-TW" sz="3600" spc="300" dirty="0">
                <a:solidFill>
                  <a:srgbClr val="FFFF00"/>
                </a:solidFill>
                <a:ea typeface="華康正顏楷體W5" panose="03000509000000000000" pitchFamily="65" charset="-120"/>
              </a:rPr>
              <a:t>?</a:t>
            </a:r>
          </a:p>
          <a:p>
            <a:pPr algn="l" eaLnBrk="1" hangingPunct="1">
              <a:lnSpc>
                <a:spcPts val="4000"/>
              </a:lnSpc>
              <a:spcBef>
                <a:spcPct val="0"/>
              </a:spcBef>
              <a:spcAft>
                <a:spcPts val="0"/>
              </a:spcAft>
              <a:buFontTx/>
              <a:buNone/>
              <a:defRPr/>
            </a:pPr>
            <a:r>
              <a:rPr lang="zh-TW" altLang="en-US" sz="3600" spc="300" dirty="0">
                <a:solidFill>
                  <a:srgbClr val="FF0000"/>
                </a:solidFill>
                <a:highlight>
                  <a:srgbClr val="FFFF00"/>
                </a:highlight>
                <a:ea typeface="華康正顏楷體W5" panose="03000509000000000000" pitchFamily="65" charset="-120"/>
              </a:rPr>
              <a:t>今日</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他的天國理想</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有天父而無天家</a:t>
            </a:r>
            <a:r>
              <a:rPr lang="en-US" altLang="zh-TW" sz="3600" spc="300" dirty="0">
                <a:solidFill>
                  <a:srgbClr val="FFFF00"/>
                </a:solidFill>
                <a:ea typeface="華康正顏楷體W5" panose="03000509000000000000" pitchFamily="65" charset="-120"/>
              </a:rPr>
              <a:t>?</a:t>
            </a:r>
          </a:p>
          <a:p>
            <a:pPr algn="l" eaLnBrk="1" hangingPunct="1">
              <a:lnSpc>
                <a:spcPts val="4000"/>
              </a:lnSpc>
              <a:spcBef>
                <a:spcPct val="0"/>
              </a:spcBef>
              <a:spcAft>
                <a:spcPts val="0"/>
              </a:spcAft>
              <a:buFontTx/>
              <a:buNone/>
              <a:defRPr/>
            </a:pPr>
            <a:r>
              <a:rPr lang="zh-TW" altLang="en-US" sz="3600" spc="300" dirty="0">
                <a:solidFill>
                  <a:srgbClr val="FFFF00"/>
                </a:solidFill>
                <a:ea typeface="華康正顏楷體W5" panose="03000509000000000000" pitchFamily="65" charset="-120"/>
              </a:rPr>
              <a:t>       是慕耶穌或追求他許下的</a:t>
            </a:r>
            <a:br>
              <a:rPr lang="en-US" altLang="zh-TW" sz="3600" spc="300" dirty="0">
                <a:solidFill>
                  <a:srgbClr val="FFFF00"/>
                </a:solidFill>
                <a:ea typeface="華康正顏楷體W5" panose="03000509000000000000" pitchFamily="65" charset="-120"/>
              </a:rPr>
            </a:br>
            <a:r>
              <a:rPr lang="en-US" altLang="zh-TW" sz="3600" spc="300" dirty="0">
                <a:solidFill>
                  <a:srgbClr val="FFFF00"/>
                </a:solidFill>
                <a:ea typeface="華康正顏楷體W5" panose="03000509000000000000" pitchFamily="65" charset="-120"/>
              </a:rPr>
              <a:t>       </a:t>
            </a:r>
            <a:r>
              <a:rPr lang="zh-TW" altLang="en-US" sz="3600" spc="300" dirty="0">
                <a:solidFill>
                  <a:srgbClr val="FFFF00"/>
                </a:solidFill>
                <a:ea typeface="華康正顏楷體W5" panose="03000509000000000000" pitchFamily="65" charset="-120"/>
              </a:rPr>
              <a:t>天堂</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恩典</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奇蹟？</a:t>
            </a:r>
            <a:endParaRPr lang="en-US" altLang="zh-TW" sz="3600" spc="300" dirty="0">
              <a:solidFill>
                <a:srgbClr val="FFFF00"/>
              </a:solidFill>
              <a:ea typeface="華康正顏楷體W5" panose="03000509000000000000" pitchFamily="65" charset="-120"/>
            </a:endParaRPr>
          </a:p>
          <a:p>
            <a:pPr algn="l" eaLnBrk="1" hangingPunct="1">
              <a:lnSpc>
                <a:spcPts val="4000"/>
              </a:lnSpc>
              <a:spcBef>
                <a:spcPct val="0"/>
              </a:spcBef>
              <a:spcAft>
                <a:spcPts val="0"/>
              </a:spcAft>
              <a:buFontTx/>
              <a:buNone/>
              <a:defRPr/>
            </a:pPr>
            <a:r>
              <a:rPr lang="zh-TW" altLang="en-US" sz="3600" spc="300" dirty="0">
                <a:solidFill>
                  <a:srgbClr val="FFFF00"/>
                </a:solidFill>
                <a:ea typeface="華康正顏楷體W5" panose="03000509000000000000" pitchFamily="65" charset="-120"/>
              </a:rPr>
              <a:t>他的代表教宗</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為和平而不站隊</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不歸邊</a:t>
            </a:r>
            <a:endParaRPr lang="en-US" altLang="zh-TW" sz="3600" spc="300" dirty="0">
              <a:solidFill>
                <a:srgbClr val="FFFF00"/>
              </a:solidFill>
              <a:ea typeface="華康正顏楷體W5" panose="03000509000000000000" pitchFamily="65" charset="-120"/>
            </a:endParaRPr>
          </a:p>
          <a:p>
            <a:pPr algn="l" eaLnBrk="1" hangingPunct="1">
              <a:lnSpc>
                <a:spcPts val="4000"/>
              </a:lnSpc>
              <a:spcBef>
                <a:spcPct val="0"/>
              </a:spcBef>
              <a:spcAft>
                <a:spcPts val="0"/>
              </a:spcAft>
              <a:buFontTx/>
              <a:buNone/>
              <a:defRPr/>
            </a:pPr>
            <a:r>
              <a:rPr lang="zh-TW" altLang="en-US" sz="3600" spc="300" dirty="0">
                <a:solidFill>
                  <a:srgbClr val="FFFF00"/>
                </a:solidFill>
                <a:ea typeface="華康正顏楷體W5" panose="03000509000000000000" pitchFamily="65" charset="-120"/>
              </a:rPr>
              <a:t>在地球上</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誰為王</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強國</a:t>
            </a:r>
            <a:r>
              <a:rPr lang="en-US" altLang="zh-TW" sz="3600" spc="300" dirty="0">
                <a:solidFill>
                  <a:srgbClr val="FFFF00"/>
                </a:solidFill>
                <a:ea typeface="華康正顏楷體W5" panose="03000509000000000000" pitchFamily="65" charset="-120"/>
              </a:rPr>
              <a:t>?</a:t>
            </a:r>
            <a:r>
              <a:rPr lang="zh-TW" altLang="en-US" sz="3600" spc="300" dirty="0">
                <a:solidFill>
                  <a:srgbClr val="FFFF00"/>
                </a:solidFill>
                <a:ea typeface="華康正顏楷體W5" panose="03000509000000000000" pitchFamily="65" charset="-120"/>
              </a:rPr>
              <a:t>財團？軍火商</a:t>
            </a:r>
            <a:r>
              <a:rPr lang="en-US" altLang="zh-TW" sz="3600" spc="300" dirty="0">
                <a:solidFill>
                  <a:srgbClr val="FFFF00"/>
                </a:solidFill>
                <a:ea typeface="華康正顏楷體W5" panose="03000509000000000000" pitchFamily="65" charset="-120"/>
              </a:rPr>
              <a:t>?   </a:t>
            </a:r>
          </a:p>
          <a:p>
            <a:pPr algn="l"/>
            <a:endParaRPr lang="zh-HK" altLang="en-US" sz="3600" dirty="0">
              <a:solidFill>
                <a:schemeClr val="bg1"/>
              </a:solidFill>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2832464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副標題 2">
            <a:extLst>
              <a:ext uri="{FF2B5EF4-FFF2-40B4-BE49-F238E27FC236}">
                <a16:creationId xmlns:a16="http://schemas.microsoft.com/office/drawing/2014/main" id="{9CD18106-7417-4EB4-9446-8B86B35F2C2E}"/>
              </a:ext>
            </a:extLst>
          </p:cNvPr>
          <p:cNvSpPr>
            <a:spLocks noGrp="1" noChangeArrowheads="1"/>
          </p:cNvSpPr>
          <p:nvPr>
            <p:ph type="subTitle" idx="1"/>
          </p:nvPr>
        </p:nvSpPr>
        <p:spPr>
          <a:xfrm>
            <a:off x="0" y="116632"/>
            <a:ext cx="9144000" cy="6741368"/>
          </a:xfrm>
        </p:spPr>
        <p:txBody>
          <a:bodyPr/>
          <a:lstStyle/>
          <a:p>
            <a:pPr algn="l"/>
            <a:r>
              <a:rPr lang="zh-TW" altLang="en-US" sz="3600" dirty="0">
                <a:solidFill>
                  <a:schemeClr val="bg1"/>
                </a:solidFill>
                <a:ea typeface="華康儷中黑" panose="020B0509000000000000" pitchFamily="49" charset="-120"/>
                <a:cs typeface="華康中黑體" panose="020B0509000000000000" pitchFamily="49" charset="-120"/>
              </a:rPr>
              <a:t>榮進耶穌撒冷之後的受難</a:t>
            </a:r>
            <a:endParaRPr lang="en-US" altLang="zh-TW" sz="3600" dirty="0">
              <a:solidFill>
                <a:schemeClr val="bg1"/>
              </a:solidFill>
              <a:ea typeface="華康儷中黑" panose="020B0509000000000000" pitchFamily="49" charset="-120"/>
              <a:cs typeface="華康中黑體" panose="020B0509000000000000" pitchFamily="49" charset="-120"/>
            </a:endParaRPr>
          </a:p>
          <a:p>
            <a:pPr algn="l"/>
            <a:r>
              <a:rPr lang="zh-TW" altLang="en-US" sz="3600" dirty="0">
                <a:solidFill>
                  <a:schemeClr val="bg1"/>
                </a:solidFill>
                <a:ea typeface="華康儷中黑" panose="020B0509000000000000" pitchFamily="49" charset="-120"/>
                <a:cs typeface="華康中黑體" panose="020B0509000000000000" pitchFamily="49" charset="-120"/>
              </a:rPr>
              <a:t>天主教成為國教之後的世俗化</a:t>
            </a:r>
            <a:endParaRPr lang="en-US" altLang="zh-TW" sz="3600" dirty="0">
              <a:solidFill>
                <a:schemeClr val="bg1"/>
              </a:solidFill>
              <a:ea typeface="華康儷中黑" panose="020B0509000000000000" pitchFamily="49" charset="-120"/>
              <a:cs typeface="華康中黑體" panose="020B0509000000000000" pitchFamily="49" charset="-120"/>
            </a:endParaRPr>
          </a:p>
          <a:p>
            <a:pPr algn="l"/>
            <a:r>
              <a:rPr lang="zh-TW" altLang="en-US" sz="3600" dirty="0">
                <a:solidFill>
                  <a:schemeClr val="bg1"/>
                </a:solidFill>
                <a:ea typeface="華康儷中黑" panose="020B0509000000000000" pitchFamily="49" charset="-120"/>
                <a:cs typeface="華康中黑體" panose="020B0509000000000000" pitchFamily="49" charset="-120"/>
              </a:rPr>
              <a:t>教宗外訪時彌撒的人山人海</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平常主日去彌撒  </a:t>
            </a:r>
            <a:br>
              <a:rPr lang="en-US" altLang="zh-TW" sz="3600" dirty="0">
                <a:solidFill>
                  <a:schemeClr val="bg1"/>
                </a:solidFill>
                <a:ea typeface="華康儷中黑" panose="020B0509000000000000" pitchFamily="49" charset="-120"/>
                <a:cs typeface="華康中黑體" panose="020B0509000000000000" pitchFamily="49" charset="-120"/>
              </a:rPr>
            </a:br>
            <a:r>
              <a:rPr lang="en-US" altLang="zh-TW" sz="3600" dirty="0">
                <a:solidFill>
                  <a:schemeClr val="bg1"/>
                </a:solidFill>
                <a:ea typeface="華康儷中黑" panose="020B0509000000000000" pitchFamily="49" charset="-120"/>
                <a:cs typeface="華康中黑體" panose="020B0509000000000000" pitchFamily="49" charset="-120"/>
              </a:rPr>
              <a:t>    </a:t>
            </a:r>
            <a:r>
              <a:rPr lang="zh-TW" altLang="en-US" sz="3600" dirty="0">
                <a:solidFill>
                  <a:schemeClr val="bg1"/>
                </a:solidFill>
                <a:ea typeface="華康儷中黑" panose="020B0509000000000000" pitchFamily="49" charset="-120"/>
                <a:cs typeface="華康中黑體" panose="020B0509000000000000" pitchFamily="49" charset="-120"/>
              </a:rPr>
              <a:t>的人不夠一半</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香港</a:t>
            </a:r>
            <a:r>
              <a:rPr lang="en-US" altLang="zh-TW" sz="3600" dirty="0">
                <a:solidFill>
                  <a:schemeClr val="bg1"/>
                </a:solidFill>
                <a:ea typeface="華康儷中黑" panose="020B0509000000000000" pitchFamily="49" charset="-120"/>
                <a:cs typeface="華康中黑體" panose="020B0509000000000000" pitchFamily="49" charset="-120"/>
              </a:rPr>
              <a:t>25%</a:t>
            </a:r>
            <a:r>
              <a:rPr lang="zh-TW" altLang="en-US" sz="3600" dirty="0">
                <a:solidFill>
                  <a:schemeClr val="bg1"/>
                </a:solidFill>
                <a:ea typeface="華康儷中黑" panose="020B0509000000000000" pitchFamily="49" charset="-120"/>
                <a:cs typeface="華康中黑體" panose="020B0509000000000000" pitchFamily="49" charset="-120"/>
              </a:rPr>
              <a:t>；歐洲</a:t>
            </a:r>
            <a:r>
              <a:rPr lang="en-US" altLang="zh-TW" sz="3600" dirty="0">
                <a:solidFill>
                  <a:schemeClr val="bg1"/>
                </a:solidFill>
                <a:ea typeface="華康儷中黑" panose="020B0509000000000000" pitchFamily="49" charset="-120"/>
                <a:cs typeface="華康中黑體" panose="020B0509000000000000" pitchFamily="49" charset="-120"/>
              </a:rPr>
              <a:t>20%)</a:t>
            </a:r>
          </a:p>
          <a:p>
            <a:pPr algn="l"/>
            <a:r>
              <a:rPr lang="zh-TW" altLang="en-US" sz="3600" dirty="0">
                <a:solidFill>
                  <a:schemeClr val="bg1"/>
                </a:solidFill>
                <a:ea typeface="華康儷中黑" panose="020B0509000000000000" pitchFamily="49" charset="-120"/>
                <a:cs typeface="華康中黑體" panose="020B0509000000000000" pitchFamily="49" charset="-120"/>
              </a:rPr>
              <a:t>有些只求政治正確的人</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把教宗的話當廢話</a:t>
            </a:r>
            <a:endParaRPr lang="en-US" altLang="zh-TW" sz="3600" dirty="0">
              <a:solidFill>
                <a:schemeClr val="bg1"/>
              </a:solidFill>
              <a:ea typeface="華康儷中黑" panose="020B0509000000000000" pitchFamily="49" charset="-120"/>
              <a:cs typeface="華康中黑體" panose="020B0509000000000000" pitchFamily="49" charset="-120"/>
            </a:endParaRPr>
          </a:p>
          <a:p>
            <a:pPr algn="l"/>
            <a:r>
              <a:rPr lang="en-US" altLang="zh-HK" sz="3600" dirty="0">
                <a:solidFill>
                  <a:schemeClr val="bg1"/>
                </a:solidFill>
                <a:ea typeface="華康儷中黑" panose="020B0509000000000000" pitchFamily="49" charset="-120"/>
                <a:cs typeface="華康中黑體" panose="020B0509000000000000" pitchFamily="49" charset="-120"/>
              </a:rPr>
              <a:t>    </a:t>
            </a:r>
            <a:r>
              <a:rPr lang="zh-TW" altLang="en-US" sz="3600" dirty="0">
                <a:solidFill>
                  <a:schemeClr val="bg1"/>
                </a:solidFill>
                <a:ea typeface="華康儷中黑" panose="020B0509000000000000" pitchFamily="49" charset="-120"/>
                <a:cs typeface="華康中黑體" panose="020B0509000000000000" pitchFamily="49" charset="-120"/>
              </a:rPr>
              <a:t>例如教宗和中國的暫簽</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與魔鬼交易</a:t>
            </a:r>
            <a:endParaRPr lang="en-US" altLang="zh-TW" sz="3600" dirty="0">
              <a:solidFill>
                <a:schemeClr val="bg1"/>
              </a:solidFill>
              <a:ea typeface="華康儷中黑" panose="020B0509000000000000" pitchFamily="49" charset="-120"/>
              <a:cs typeface="華康中黑體" panose="020B0509000000000000" pitchFamily="49" charset="-120"/>
            </a:endParaRPr>
          </a:p>
          <a:p>
            <a:pPr algn="l"/>
            <a:r>
              <a:rPr lang="en-US" altLang="zh-HK" sz="3600" dirty="0">
                <a:solidFill>
                  <a:schemeClr val="bg1"/>
                </a:solidFill>
                <a:ea typeface="華康儷中黑" panose="020B0509000000000000" pitchFamily="49" charset="-120"/>
                <a:cs typeface="華康中黑體" panose="020B0509000000000000" pitchFamily="49" charset="-120"/>
              </a:rPr>
              <a:t>    </a:t>
            </a:r>
            <a:r>
              <a:rPr lang="zh-TW" altLang="en-US" sz="3600" dirty="0">
                <a:solidFill>
                  <a:schemeClr val="bg1"/>
                </a:solidFill>
                <a:ea typeface="華康儷中黑" panose="020B0509000000000000" pitchFamily="49" charset="-120"/>
                <a:cs typeface="華康中黑體" panose="020B0509000000000000" pitchFamily="49" charset="-120"/>
              </a:rPr>
              <a:t>最近有人直言最後的真教宗是本篤</a:t>
            </a:r>
            <a:r>
              <a:rPr lang="en-US" altLang="zh-TW" sz="3600" dirty="0">
                <a:solidFill>
                  <a:schemeClr val="bg1"/>
                </a:solidFill>
                <a:ea typeface="華康儷中黑" panose="020B0509000000000000" pitchFamily="49" charset="-120"/>
                <a:cs typeface="華康中黑體" panose="020B0509000000000000" pitchFamily="49" charset="-120"/>
              </a:rPr>
              <a:t>16,</a:t>
            </a:r>
            <a:br>
              <a:rPr lang="en-US" altLang="zh-TW" sz="3600" dirty="0">
                <a:solidFill>
                  <a:schemeClr val="bg1"/>
                </a:solidFill>
                <a:ea typeface="華康儷中黑" panose="020B0509000000000000" pitchFamily="49" charset="-120"/>
                <a:cs typeface="華康中黑體" panose="020B0509000000000000" pitchFamily="49" charset="-120"/>
              </a:rPr>
            </a:br>
            <a:r>
              <a:rPr lang="en-US" altLang="zh-TW" sz="3600" dirty="0">
                <a:solidFill>
                  <a:schemeClr val="bg1"/>
                </a:solidFill>
                <a:ea typeface="華康儷中黑" panose="020B0509000000000000" pitchFamily="49" charset="-120"/>
                <a:cs typeface="華康中黑體" panose="020B0509000000000000" pitchFamily="49" charset="-120"/>
              </a:rPr>
              <a:t>    </a:t>
            </a:r>
            <a:r>
              <a:rPr lang="zh-TW" altLang="en-US" sz="3600" dirty="0">
                <a:solidFill>
                  <a:schemeClr val="bg1"/>
                </a:solidFill>
                <a:ea typeface="華康儷中黑" panose="020B0509000000000000" pitchFamily="49" charset="-120"/>
                <a:cs typeface="華康中黑體" panose="020B0509000000000000" pitchFamily="49" charset="-120"/>
              </a:rPr>
              <a:t>這個教宗方濟各不是真教宗</a:t>
            </a:r>
            <a:r>
              <a:rPr lang="en-US" altLang="zh-TW" sz="3600" dirty="0">
                <a:solidFill>
                  <a:schemeClr val="bg1"/>
                </a:solidFill>
                <a:ea typeface="華康儷中黑" panose="020B0509000000000000" pitchFamily="49" charset="-120"/>
                <a:cs typeface="華康中黑體" panose="020B0509000000000000" pitchFamily="49" charset="-120"/>
              </a:rPr>
              <a:t>…</a:t>
            </a:r>
          </a:p>
          <a:p>
            <a:pPr algn="l"/>
            <a:r>
              <a:rPr lang="zh-TW" altLang="en-US" sz="3600" dirty="0">
                <a:solidFill>
                  <a:schemeClr val="bg1"/>
                </a:solidFill>
                <a:ea typeface="華康儷中黑" panose="020B0509000000000000" pitchFamily="49" charset="-120"/>
                <a:cs typeface="華康中黑體" panose="020B0509000000000000" pitchFamily="49" charset="-120"/>
              </a:rPr>
              <a:t>梵二過去了六十年</a:t>
            </a:r>
            <a:r>
              <a:rPr lang="en-US" altLang="zh-TW" sz="3600" dirty="0">
                <a:solidFill>
                  <a:schemeClr val="bg1"/>
                </a:solidFill>
                <a:ea typeface="華康儷中黑" panose="020B0509000000000000" pitchFamily="49" charset="-120"/>
                <a:cs typeface="華康中黑體" panose="020B0509000000000000" pitchFamily="49" charset="-120"/>
              </a:rPr>
              <a:t>,</a:t>
            </a:r>
            <a:r>
              <a:rPr lang="zh-TW" altLang="en-US" sz="3600" dirty="0">
                <a:solidFill>
                  <a:schemeClr val="bg1"/>
                </a:solidFill>
                <a:ea typeface="華康儷中黑" panose="020B0509000000000000" pitchFamily="49" charset="-120"/>
                <a:cs typeface="華康中黑體" panose="020B0509000000000000" pitchFamily="49" charset="-120"/>
              </a:rPr>
              <a:t>梵二最重要的精神早被印  </a:t>
            </a:r>
            <a:br>
              <a:rPr lang="en-US" altLang="zh-TW" sz="3600" dirty="0">
                <a:solidFill>
                  <a:schemeClr val="bg1"/>
                </a:solidFill>
                <a:ea typeface="華康儷中黑" panose="020B0509000000000000" pitchFamily="49" charset="-120"/>
                <a:cs typeface="華康中黑體" panose="020B0509000000000000" pitchFamily="49" charset="-120"/>
              </a:rPr>
            </a:br>
            <a:r>
              <a:rPr lang="en-US" altLang="zh-TW" sz="3600" dirty="0">
                <a:solidFill>
                  <a:schemeClr val="bg1"/>
                </a:solidFill>
                <a:ea typeface="華康儷中黑" panose="020B0509000000000000" pitchFamily="49" charset="-120"/>
                <a:cs typeface="華康中黑體" panose="020B0509000000000000" pitchFamily="49" charset="-120"/>
              </a:rPr>
              <a:t>    </a:t>
            </a:r>
            <a:r>
              <a:rPr lang="zh-TW" altLang="en-US" sz="3600" dirty="0">
                <a:solidFill>
                  <a:schemeClr val="bg1"/>
                </a:solidFill>
                <a:ea typeface="華康儷中黑" panose="020B0509000000000000" pitchFamily="49" charset="-120"/>
                <a:cs typeface="華康中黑體" panose="020B0509000000000000" pitchFamily="49" charset="-120"/>
              </a:rPr>
              <a:t>在一本小書內，變成</a:t>
            </a:r>
            <a:r>
              <a:rPr lang="zh-TW" altLang="en-US" sz="800" dirty="0">
                <a:solidFill>
                  <a:schemeClr val="bg1"/>
                </a:solidFill>
                <a:ea typeface="華康儷中黑" panose="020B0509000000000000" pitchFamily="49" charset="-120"/>
                <a:cs typeface="華康中黑體" panose="020B0509000000000000" pitchFamily="49" charset="-120"/>
              </a:rPr>
              <a:t>　</a:t>
            </a:r>
            <a:r>
              <a:rPr lang="en-US" altLang="zh-TW" sz="3600" dirty="0">
                <a:solidFill>
                  <a:srgbClr val="FF0000"/>
                </a:solidFill>
                <a:highlight>
                  <a:srgbClr val="FFFF00"/>
                </a:highlight>
                <a:ea typeface="華康儷中黑" panose="020B0509000000000000" pitchFamily="49" charset="-120"/>
                <a:cs typeface="華康中黑體" panose="020B0509000000000000" pitchFamily="49" charset="-120"/>
              </a:rPr>
              <a:t>Best kept secret </a:t>
            </a:r>
            <a:endParaRPr lang="zh-HK" altLang="en-US" sz="3600" dirty="0">
              <a:solidFill>
                <a:srgbClr val="FF0000"/>
              </a:solidFill>
              <a:highlight>
                <a:srgbClr val="FFFF00"/>
              </a:highlight>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4144961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r>
              <a:rPr lang="zh-TW" altLang="en-US" sz="3600" dirty="0">
                <a:ea typeface="華康儷中黑" panose="020B0509000000000000" pitchFamily="49" charset="-120"/>
              </a:rPr>
              <a:t>如果你</a:t>
            </a:r>
            <a:r>
              <a:rPr lang="zh-TW" altLang="en-US" sz="3600" dirty="0">
                <a:solidFill>
                  <a:srgbClr val="FF0000"/>
                </a:solidFill>
                <a:ea typeface="華康儷中黑" panose="020B0509000000000000" pitchFamily="49" charset="-120"/>
              </a:rPr>
              <a:t>單看</a:t>
            </a:r>
            <a:r>
              <a:rPr lang="zh-TW" altLang="en-US" sz="3600" dirty="0">
                <a:ea typeface="華康儷中黑" panose="020B0509000000000000" pitchFamily="49" charset="-120"/>
              </a:rPr>
              <a:t>耶穌榮進耶路撒冷</a:t>
            </a:r>
            <a:r>
              <a:rPr lang="en-US" altLang="zh-TW" sz="3600" dirty="0">
                <a:ea typeface="華康儷中黑" panose="020B0509000000000000" pitchFamily="49" charset="-120"/>
              </a:rPr>
              <a:t>,</a:t>
            </a:r>
            <a:r>
              <a:rPr lang="zh-TW" altLang="en-US" sz="3600" dirty="0">
                <a:ea typeface="華康儷中黑" panose="020B0509000000000000" pitchFamily="49" charset="-120"/>
              </a:rPr>
              <a:t>你會以為他受萬民擁戴</a:t>
            </a:r>
            <a:r>
              <a:rPr lang="en-US" altLang="zh-TW" sz="3600" dirty="0">
                <a:ea typeface="華康儷中黑" panose="020B0509000000000000" pitchFamily="49" charset="-120"/>
              </a:rPr>
              <a:t>;</a:t>
            </a:r>
            <a:r>
              <a:rPr lang="zh-TW" altLang="en-US" sz="3600" dirty="0">
                <a:ea typeface="華康儷中黑" panose="020B0509000000000000" pitchFamily="49" charset="-120"/>
              </a:rPr>
              <a:t>如果你</a:t>
            </a:r>
            <a:r>
              <a:rPr lang="zh-TW" altLang="en-US" sz="3600" dirty="0">
                <a:solidFill>
                  <a:srgbClr val="FF0000"/>
                </a:solidFill>
                <a:ea typeface="華康儷中黑" panose="020B0509000000000000" pitchFamily="49" charset="-120"/>
              </a:rPr>
              <a:t>單看</a:t>
            </a:r>
            <a:r>
              <a:rPr lang="zh-TW" altLang="en-US" sz="3600" dirty="0">
                <a:ea typeface="華康儷中黑" panose="020B0509000000000000" pitchFamily="49" charset="-120"/>
              </a:rPr>
              <a:t>某些基督徒在體育館</a:t>
            </a:r>
            <a:br>
              <a:rPr lang="en-US" altLang="zh-TW" sz="3600" dirty="0">
                <a:ea typeface="華康儷中黑" panose="020B0509000000000000" pitchFamily="49" charset="-120"/>
              </a:rPr>
            </a:br>
            <a:r>
              <a:rPr lang="zh-TW" altLang="en-US" sz="3600" dirty="0">
                <a:ea typeface="華康儷中黑" panose="020B0509000000000000" pitchFamily="49" charset="-120"/>
              </a:rPr>
              <a:t>祈禱</a:t>
            </a:r>
            <a:r>
              <a:rPr lang="en-US" altLang="zh-TW" sz="3600" dirty="0">
                <a:ea typeface="華康儷中黑" panose="020B0509000000000000" pitchFamily="49" charset="-120"/>
              </a:rPr>
              <a:t>,</a:t>
            </a:r>
            <a:r>
              <a:rPr lang="zh-TW" altLang="en-US" sz="3600" dirty="0">
                <a:ea typeface="華康儷中黑" panose="020B0509000000000000" pitchFamily="49" charset="-120"/>
              </a:rPr>
              <a:t>唱詩</a:t>
            </a:r>
            <a:r>
              <a:rPr lang="en-US" altLang="zh-TW" sz="3600" dirty="0">
                <a:ea typeface="華康儷中黑" panose="020B0509000000000000" pitchFamily="49" charset="-120"/>
              </a:rPr>
              <a:t>,</a:t>
            </a:r>
            <a:r>
              <a:rPr lang="zh-TW" altLang="en-US" sz="3600" dirty="0">
                <a:ea typeface="華康儷中黑" panose="020B0509000000000000" pitchFamily="49" charset="-120"/>
              </a:rPr>
              <a:t>高朋滿座</a:t>
            </a:r>
            <a:r>
              <a:rPr lang="en-US" altLang="zh-TW" sz="3600" dirty="0">
                <a:ea typeface="華康儷中黑" panose="020B0509000000000000" pitchFamily="49" charset="-120"/>
              </a:rPr>
              <a:t>,</a:t>
            </a:r>
            <a:br>
              <a:rPr lang="en-US" altLang="zh-TW" sz="3600" dirty="0">
                <a:ea typeface="華康儷中黑" panose="020B0509000000000000" pitchFamily="49" charset="-120"/>
              </a:rPr>
            </a:br>
            <a:r>
              <a:rPr lang="zh-TW" altLang="en-US" sz="3600" dirty="0">
                <a:ea typeface="華康儷中黑" panose="020B0509000000000000" pitchFamily="49" charset="-120"/>
              </a:rPr>
              <a:t>你會以為基督宗教大受歡迎</a:t>
            </a:r>
            <a:r>
              <a:rPr lang="en-US" altLang="zh-TW" sz="3600" dirty="0">
                <a:ea typeface="華康儷中黑" panose="020B0509000000000000" pitchFamily="49" charset="-120"/>
              </a:rPr>
              <a:t>.</a:t>
            </a:r>
          </a:p>
          <a:p>
            <a:r>
              <a:rPr lang="en-US" altLang="zh-TW" sz="3600" dirty="0">
                <a:ea typeface="華康儷中黑" panose="020B0509000000000000" pitchFamily="49" charset="-120"/>
              </a:rPr>
              <a:t>If you focus only on Jesus’s glorious entry into Jerusalem, you may conclude that He was </a:t>
            </a:r>
            <a:r>
              <a:rPr lang="en-US" altLang="zh-TW" sz="3600" dirty="0">
                <a:solidFill>
                  <a:srgbClr val="FF0000"/>
                </a:solidFill>
                <a:ea typeface="華康儷中黑" panose="020B0509000000000000" pitchFamily="49" charset="-120"/>
              </a:rPr>
              <a:t>beloved by all</a:t>
            </a:r>
            <a:r>
              <a:rPr lang="en-US" altLang="zh-TW" sz="3600" dirty="0">
                <a:ea typeface="華康儷中黑" panose="020B0509000000000000" pitchFamily="49" charset="-120"/>
              </a:rPr>
              <a:t>.  If you only look at the sports halls packed full of worshipers and luminaries singing songs of praise, </a:t>
            </a:r>
            <a:br>
              <a:rPr lang="en-US" altLang="zh-TW" sz="3600" dirty="0">
                <a:ea typeface="華康儷中黑" panose="020B0509000000000000" pitchFamily="49" charset="-120"/>
              </a:rPr>
            </a:br>
            <a:r>
              <a:rPr lang="en-US" altLang="zh-TW" sz="3600" dirty="0">
                <a:ea typeface="華康儷中黑" panose="020B0509000000000000" pitchFamily="49" charset="-120"/>
              </a:rPr>
              <a:t>you may conclude that Jesus is still </a:t>
            </a:r>
            <a:br>
              <a:rPr lang="en-US" altLang="zh-TW" sz="3600" dirty="0">
                <a:ea typeface="華康儷中黑" panose="020B0509000000000000" pitchFamily="49" charset="-120"/>
              </a:rPr>
            </a:br>
            <a:r>
              <a:rPr lang="en-US" altLang="zh-TW" sz="3600" dirty="0">
                <a:solidFill>
                  <a:srgbClr val="FF0000"/>
                </a:solidFill>
                <a:ea typeface="華康儷中黑" panose="020B0509000000000000" pitchFamily="49" charset="-120"/>
              </a:rPr>
              <a:t>so popular</a:t>
            </a:r>
            <a:r>
              <a:rPr lang="en-US" altLang="zh-TW" sz="3600" dirty="0">
                <a:ea typeface="華康儷中黑" panose="020B0509000000000000" pitchFamily="49" charset="-120"/>
              </a:rPr>
              <a:t> and </a:t>
            </a:r>
            <a:r>
              <a:rPr lang="en-US" altLang="zh-TW" sz="3600" dirty="0">
                <a:solidFill>
                  <a:srgbClr val="FF0000"/>
                </a:solidFill>
                <a:ea typeface="華康儷中黑" panose="020B0509000000000000" pitchFamily="49" charset="-120"/>
              </a:rPr>
              <a:t>well received</a:t>
            </a:r>
            <a:r>
              <a:rPr lang="en-US" altLang="zh-TW" sz="3600" dirty="0">
                <a:ea typeface="華康儷中黑" panose="020B0509000000000000" pitchFamily="49" charset="-120"/>
              </a:rPr>
              <a:t>.</a:t>
            </a:r>
          </a:p>
        </p:txBody>
      </p:sp>
    </p:spTree>
    <p:extLst>
      <p:ext uri="{BB962C8B-B14F-4D97-AF65-F5344CB8AC3E}">
        <p14:creationId xmlns:p14="http://schemas.microsoft.com/office/powerpoint/2010/main" val="3047357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ct val="115000"/>
              </a:lnSpc>
            </a:pP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如果你</a:t>
            </a:r>
            <a:r>
              <a:rPr lang="zh-TW" altLang="zh-TW" sz="36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單看</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教宗去巴西或去菲律賓主持露天彌撒</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參加者經常超過百萬人</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有一次</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br>
              <a:rPr lang="en-US" altLang="zh-TW" sz="3600" dirty="0">
                <a:effectLst/>
                <a:latin typeface="Arial" panose="020B0604020202020204" pitchFamily="34" charset="0"/>
                <a:ea typeface="Cambria" panose="02040503050406030204" pitchFamily="18" charset="0"/>
                <a:cs typeface="Calibri" panose="020F0502020204030204" pitchFamily="34" charset="0"/>
              </a:rPr>
            </a:b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竟達</a:t>
            </a:r>
            <a:r>
              <a:rPr lang="zh-TW" altLang="zh-TW" sz="36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五百萬人</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之眾</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你會以為教宗很受歡迎</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3600" dirty="0">
              <a:effectLst/>
              <a:latin typeface="Arial" panose="020B0604020202020204" pitchFamily="34" charset="0"/>
              <a:ea typeface="新細明體" panose="02020500000000000000" pitchFamily="18" charset="-120"/>
            </a:endParaRPr>
          </a:p>
          <a:p>
            <a:pPr>
              <a:lnSpc>
                <a:spcPct val="115000"/>
              </a:lnSpc>
            </a:pPr>
            <a:r>
              <a:rPr lang="zh-TW" altLang="zh-TW" sz="3600" dirty="0">
                <a:effectLst/>
                <a:latin typeface="Arial" panose="020B0604020202020204" pitchFamily="34" charset="0"/>
                <a:ea typeface="Cambria" panose="02040503050406030204" pitchFamily="18" charset="0"/>
                <a:cs typeface="Calibri" panose="020F0502020204030204" pitchFamily="34" charset="0"/>
              </a:rPr>
              <a:t>If you </a:t>
            </a:r>
            <a:r>
              <a:rPr lang="zh-TW" altLang="zh-TW" sz="36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only</a:t>
            </a:r>
            <a:r>
              <a:rPr lang="zh-TW" altLang="zh-TW" sz="3600" dirty="0">
                <a:effectLst/>
                <a:latin typeface="Arial" panose="020B0604020202020204" pitchFamily="34" charset="0"/>
                <a:ea typeface="Cambria" panose="02040503050406030204" pitchFamily="18" charset="0"/>
                <a:cs typeface="Calibri" panose="020F0502020204030204" pitchFamily="34" charset="0"/>
              </a:rPr>
              <a:t> look at the trips Pope Francis made to Brazil and the Philippines, where he held outdoor Masses that were attended </a:t>
            </a:r>
            <a:r>
              <a:rPr lang="zh-TW" altLang="zh-TW" sz="3600" spc="-100" dirty="0">
                <a:effectLst/>
                <a:latin typeface="Arial" panose="020B0604020202020204" pitchFamily="34" charset="0"/>
                <a:ea typeface="Cambria" panose="02040503050406030204" pitchFamily="18" charset="0"/>
                <a:cs typeface="Calibri" panose="020F0502020204030204" pitchFamily="34" charset="0"/>
              </a:rPr>
              <a:t>by a million people, and on an occasion over </a:t>
            </a:r>
            <a:br>
              <a:rPr lang="en-US" altLang="zh-TW" sz="3600" spc="-100" dirty="0">
                <a:effectLst/>
                <a:latin typeface="Arial" panose="020B0604020202020204" pitchFamily="34" charset="0"/>
                <a:ea typeface="Cambria" panose="02040503050406030204" pitchFamily="18" charset="0"/>
                <a:cs typeface="Calibri" panose="020F0502020204030204" pitchFamily="34" charset="0"/>
              </a:rPr>
            </a:br>
            <a:r>
              <a:rPr lang="zh-TW" altLang="zh-TW" sz="3600" spc="-100" dirty="0">
                <a:effectLst/>
                <a:latin typeface="Arial" panose="020B0604020202020204" pitchFamily="34" charset="0"/>
                <a:ea typeface="Cambria" panose="02040503050406030204" pitchFamily="18" charset="0"/>
                <a:cs typeface="Calibri" panose="020F0502020204030204" pitchFamily="34" charset="0"/>
              </a:rPr>
              <a:t>5 million, you must be thinking  that the Pope must be very </a:t>
            </a:r>
            <a:r>
              <a:rPr lang="zh-TW" altLang="zh-TW" sz="3600" spc="-1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well-regarded and accepted.</a:t>
            </a:r>
            <a:endParaRPr lang="zh-TW" altLang="zh-TW" sz="3600" spc="-100" dirty="0">
              <a:solidFill>
                <a:srgbClr val="FF0000"/>
              </a:solidFill>
              <a:effectLst/>
              <a:latin typeface="Arial" panose="020B0604020202020204" pitchFamily="34" charset="0"/>
              <a:ea typeface="新細明體" panose="02020500000000000000" pitchFamily="18" charset="-120"/>
            </a:endParaRPr>
          </a:p>
          <a:p>
            <a:endParaRPr lang="zh-TW" altLang="en-US" sz="3600" dirty="0">
              <a:latin typeface="華康儷中黑" panose="020B0509000000000000" pitchFamily="49" charset="-120"/>
              <a:ea typeface="華康儷中黑" panose="020B0509000000000000" pitchFamily="49" charset="-120"/>
            </a:endParaRPr>
          </a:p>
        </p:txBody>
      </p:sp>
    </p:spTree>
    <p:extLst>
      <p:ext uri="{BB962C8B-B14F-4D97-AF65-F5344CB8AC3E}">
        <p14:creationId xmlns:p14="http://schemas.microsoft.com/office/powerpoint/2010/main" val="2960397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ct val="115000"/>
              </a:lnSpc>
            </a:pP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但你有想過嗎</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solidFill>
                  <a:srgbClr val="FF0000"/>
                </a:solidFill>
                <a:effectLst/>
                <a:highlight>
                  <a:srgbClr val="FFFF00"/>
                </a:highlight>
                <a:latin typeface="Cambria" panose="02040503050406030204" pitchFamily="18" charset="0"/>
                <a:ea typeface="華康儷中黑" panose="020B0509000000000000" pitchFamily="49" charset="-120"/>
                <a:cs typeface="Calibri" panose="020F0502020204030204" pitchFamily="34" charset="0"/>
              </a:rPr>
              <a:t>聖枝主日的下集</a:t>
            </a:r>
            <a:r>
              <a:rPr lang="zh-TW" altLang="zh-TW" sz="4000" dirty="0">
                <a:solidFill>
                  <a:srgbClr val="FF0000"/>
                </a:solidFill>
                <a:effectLst/>
                <a:highlight>
                  <a:srgbClr val="FFFF00"/>
                </a:highlight>
                <a:latin typeface="Arial" panose="020B0604020202020204" pitchFamily="34" charset="0"/>
                <a:ea typeface="Cambria" panose="02040503050406030204" pitchFamily="18" charset="0"/>
                <a:cs typeface="Calibri" panose="020F0502020204030204" pitchFamily="34" charset="0"/>
              </a:rPr>
              <a:t>,</a:t>
            </a:r>
            <a:r>
              <a:rPr lang="zh-TW" altLang="zh-TW" sz="4000" dirty="0">
                <a:solidFill>
                  <a:srgbClr val="FF0000"/>
                </a:solidFill>
                <a:effectLst/>
                <a:highlight>
                  <a:srgbClr val="FFFF00"/>
                </a:highlight>
                <a:latin typeface="Cambria" panose="02040503050406030204" pitchFamily="18" charset="0"/>
                <a:ea typeface="華康儷中黑" panose="020B0509000000000000" pitchFamily="49" charset="-120"/>
                <a:cs typeface="Calibri" panose="020F0502020204030204" pitchFamily="34" charset="0"/>
              </a:rPr>
              <a:t>就是耶穌的受難史</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歡呼之聲還在風中飄盪</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en-US" sz="4000" dirty="0">
                <a:latin typeface="華康儷中黑" panose="020B0509000000000000" pitchFamily="49" charset="-120"/>
                <a:ea typeface="華康儷中黑" panose="020B0509000000000000" pitchFamily="49" charset="-120"/>
                <a:cs typeface="Calibri" panose="020F0502020204030204" pitchFamily="34" charset="0"/>
              </a:rPr>
              <a:t>剎</a:t>
            </a:r>
            <a:r>
              <a:rPr lang="zh-TW" altLang="zh-TW" sz="4000" dirty="0">
                <a:effectLst/>
                <a:latin typeface="Cambria" panose="02040503050406030204" pitchFamily="18" charset="0"/>
                <a:ea typeface="華康儷中黑" panose="020B0509000000000000" pitchFamily="49" charset="-120"/>
                <a:cs typeface="華康儷中黑" panose="020B0509000000000000" pitchFamily="49" charset="-120"/>
              </a:rPr>
              <a:t>那間卻變為「釘他在十字架上」的詛咒</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4000" dirty="0">
              <a:effectLst/>
              <a:latin typeface="Arial" panose="020B0604020202020204" pitchFamily="34" charset="0"/>
              <a:ea typeface="新細明體" panose="02020500000000000000" pitchFamily="18" charset="-120"/>
            </a:endParaRPr>
          </a:p>
          <a:p>
            <a:pPr>
              <a:lnSpc>
                <a:spcPct val="115000"/>
              </a:lnSpc>
            </a:pPr>
            <a:r>
              <a:rPr lang="zh-TW" altLang="zh-TW" sz="4000" spc="-100" dirty="0">
                <a:effectLst/>
                <a:latin typeface="Arial" panose="020B0604020202020204" pitchFamily="34" charset="0"/>
                <a:ea typeface="Cambria" panose="02040503050406030204" pitchFamily="18" charset="0"/>
                <a:cs typeface="Calibri" panose="020F0502020204030204" pitchFamily="34" charset="0"/>
              </a:rPr>
              <a:t>But has it ever occurred to you that Palm Sunday preempted a chronicle of Jesus’s suffering? </a:t>
            </a:r>
            <a:r>
              <a:rPr lang="zh-TW" altLang="zh-TW" sz="4000" spc="-1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That the cheering chorus </a:t>
            </a:r>
            <a:r>
              <a:rPr lang="zh-TW" altLang="zh-TW" sz="4000" spc="-100" dirty="0">
                <a:effectLst/>
                <a:latin typeface="Arial" panose="020B0604020202020204" pitchFamily="34" charset="0"/>
                <a:ea typeface="Cambria" panose="02040503050406030204" pitchFamily="18" charset="0"/>
                <a:cs typeface="Calibri" panose="020F0502020204030204" pitchFamily="34" charset="0"/>
              </a:rPr>
              <a:t>would soon give way to </a:t>
            </a:r>
            <a:r>
              <a:rPr lang="zh-TW" altLang="zh-TW" sz="4000" spc="-1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chants of crucifixion </a:t>
            </a:r>
            <a:r>
              <a:rPr lang="zh-TW" altLang="zh-TW" sz="4000" spc="-100" dirty="0">
                <a:effectLst/>
                <a:latin typeface="Arial" panose="020B0604020202020204" pitchFamily="34" charset="0"/>
                <a:ea typeface="Cambria" panose="02040503050406030204" pitchFamily="18" charset="0"/>
                <a:cs typeface="Calibri" panose="020F0502020204030204" pitchFamily="34" charset="0"/>
              </a:rPr>
              <a:t>followed by death on the cross?</a:t>
            </a:r>
            <a:endParaRPr lang="zh-TW" altLang="zh-TW" sz="4000" spc="-100" dirty="0">
              <a:effectLs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2292762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ct val="115000"/>
              </a:lnSpc>
            </a:pP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賀鑄的詞《</a:t>
            </a:r>
            <a:r>
              <a:rPr lang="zh-TW" altLang="zh-TW" sz="44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芳心苦</a:t>
            </a: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a:t>
            </a:r>
            <a:r>
              <a:rPr lang="zh-TW" altLang="zh-TW" sz="4400" dirty="0">
                <a:effectLst/>
                <a:latin typeface="Arial" panose="020B0604020202020204" pitchFamily="34" charset="0"/>
                <a:ea typeface="Cambria" panose="02040503050406030204" pitchFamily="18" charset="0"/>
                <a:cs typeface="Calibri" panose="020F0502020204030204" pitchFamily="34" charset="0"/>
              </a:rPr>
              <a:t>,</a:t>
            </a: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讓我明白了一點點個中的奧妙</a:t>
            </a:r>
            <a:r>
              <a:rPr lang="zh-TW" altLang="zh-TW" sz="4400" dirty="0">
                <a:effectLst/>
                <a:latin typeface="Arial" panose="020B0604020202020204" pitchFamily="34" charset="0"/>
                <a:ea typeface="Cambria" panose="02040503050406030204" pitchFamily="18" charset="0"/>
                <a:cs typeface="Calibri" panose="020F0502020204030204" pitchFamily="34" charset="0"/>
              </a:rPr>
              <a:t>:</a:t>
            </a:r>
            <a:br>
              <a:rPr lang="en-US" altLang="zh-TW" sz="4400" dirty="0">
                <a:effectLst/>
                <a:latin typeface="Arial" panose="020B0604020202020204" pitchFamily="34" charset="0"/>
                <a:ea typeface="Cambria" panose="02040503050406030204" pitchFamily="18" charset="0"/>
                <a:cs typeface="Calibri" panose="020F0502020204030204" pitchFamily="34" charset="0"/>
              </a:rPr>
            </a:br>
            <a:r>
              <a:rPr lang="zh-TW" altLang="zh-TW" sz="44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斷無蜂蝶慕幽香</a:t>
            </a:r>
            <a:r>
              <a:rPr lang="zh-TW" altLang="zh-TW" sz="44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a:t>
            </a:r>
            <a:r>
              <a:rPr lang="zh-TW" altLang="zh-TW" sz="44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紅衣脫盡芳心苦</a:t>
            </a:r>
            <a:endParaRPr lang="zh-TW" altLang="zh-TW" sz="4400" dirty="0">
              <a:solidFill>
                <a:srgbClr val="FF0000"/>
              </a:solidFill>
              <a:effectLst/>
              <a:latin typeface="Arial" panose="020B0604020202020204" pitchFamily="34" charset="0"/>
              <a:ea typeface="新細明體" panose="02020500000000000000" pitchFamily="18" charset="-120"/>
            </a:endParaRPr>
          </a:p>
          <a:p>
            <a:pPr>
              <a:lnSpc>
                <a:spcPct val="115000"/>
              </a:lnSpc>
            </a:pPr>
            <a:r>
              <a:rPr lang="zh-TW" altLang="zh-TW" sz="4400" dirty="0">
                <a:effectLst/>
                <a:latin typeface="Arial" panose="020B0604020202020204" pitchFamily="34" charset="0"/>
                <a:ea typeface="Cambria" panose="02040503050406030204" pitchFamily="18" charset="0"/>
                <a:cs typeface="Calibri" panose="020F0502020204030204" pitchFamily="34" charset="0"/>
              </a:rPr>
              <a:t>The lyrics of the poem The Bitter Heart by He Zhu have been a revelation for me.</a:t>
            </a:r>
            <a:endParaRPr lang="zh-TW" altLang="zh-TW" sz="4400" dirty="0">
              <a:effectLs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116864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0A5DFBE-5DEC-4A72-A1F9-AFFF132C77C5}"/>
              </a:ext>
            </a:extLst>
          </p:cNvPr>
          <p:cNvSpPr>
            <a:spLocks noGrp="1" noChangeArrowheads="1"/>
          </p:cNvSpPr>
          <p:nvPr>
            <p:ph type="body" idx="1"/>
          </p:nvPr>
        </p:nvSpPr>
        <p:spPr>
          <a:xfrm>
            <a:off x="0" y="171450"/>
            <a:ext cx="9144000" cy="6515100"/>
          </a:xfrm>
        </p:spPr>
        <p:txBody>
          <a:bodyPr/>
          <a:lstStyle/>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rPr>
              <a:t>因為，我主上主協助我，因此，我不怕蒙羞；所以，</a:t>
            </a:r>
            <a:r>
              <a:rPr lang="zh-TW" altLang="en-US" sz="4000" dirty="0">
                <a:solidFill>
                  <a:srgbClr val="FFFF00"/>
                </a:solidFill>
                <a:latin typeface="華康儷中黑" panose="020B0509000000000000" pitchFamily="49" charset="-120"/>
                <a:ea typeface="華康儷中黑" panose="020B0509000000000000" pitchFamily="49" charset="-120"/>
              </a:rPr>
              <a:t>我板著臉，像一塊燧石</a:t>
            </a:r>
            <a:r>
              <a:rPr lang="zh-TW" altLang="en-US" sz="4000" dirty="0">
                <a:solidFill>
                  <a:schemeClr val="bg1"/>
                </a:solidFill>
                <a:latin typeface="華康儷中黑" panose="020B0509000000000000" pitchFamily="49" charset="-120"/>
                <a:ea typeface="華康儷中黑" panose="020B0509000000000000" pitchFamily="49" charset="-120"/>
              </a:rPr>
              <a:t>，因為我知道：我決不會受辱。</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buFontTx/>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Aft>
                <a:spcPts val="600"/>
              </a:spcAft>
              <a:buFontTx/>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500"/>
              </a:lnSpc>
              <a:spcBef>
                <a:spcPct val="0"/>
              </a:spcBef>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a:p>
            <a:pPr marL="0" indent="0" algn="just" eaLnBrk="1">
              <a:lnSpc>
                <a:spcPts val="5500"/>
              </a:lnSpc>
              <a:spcBef>
                <a:spcPct val="0"/>
              </a:spcBef>
              <a:buFontTx/>
              <a:buNone/>
            </a:pP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eaLnBrk="1" hangingPunct="1">
              <a:buFontTx/>
              <a:buNone/>
            </a:pPr>
            <a:endParaRPr lang="zh-TW" altLang="zh-TW" sz="4000" dirty="0">
              <a:solidFill>
                <a:schemeClr val="bg1"/>
              </a:solidFill>
              <a:latin typeface="華康儷中黑" panose="020B0509000000000000" pitchFamily="49" charset="-120"/>
              <a:ea typeface="華康儷中黑" panose="020B0509000000000000" pitchFamily="49" charset="-120"/>
            </a:endParaRPr>
          </a:p>
        </p:txBody>
      </p:sp>
      <p:sp>
        <p:nvSpPr>
          <p:cNvPr id="43011" name="Text Box 3">
            <a:extLst>
              <a:ext uri="{FF2B5EF4-FFF2-40B4-BE49-F238E27FC236}">
                <a16:creationId xmlns:a16="http://schemas.microsoft.com/office/drawing/2014/main" id="{FA60212A-215D-441C-8E74-D96DF53A3EE6}"/>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3012" name="文字方塊 3">
            <a:extLst>
              <a:ext uri="{FF2B5EF4-FFF2-40B4-BE49-F238E27FC236}">
                <a16:creationId xmlns:a16="http://schemas.microsoft.com/office/drawing/2014/main" id="{5AA8CB83-107B-401D-9809-A4639C144FEF}"/>
              </a:ext>
            </a:extLst>
          </p:cNvPr>
          <p:cNvSpPr txBox="1">
            <a:spLocks noChangeArrowheads="1"/>
          </p:cNvSpPr>
          <p:nvPr/>
        </p:nvSpPr>
        <p:spPr bwMode="auto">
          <a:xfrm>
            <a:off x="7786688" y="62865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a:solidFill>
                  <a:schemeClr val="bg1"/>
                </a:solidFill>
              </a:rPr>
              <a:t>2/2</a:t>
            </a:r>
            <a:endParaRPr lang="zh-TW" altLang="en-US" sz="2000" b="1">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741368"/>
          </a:xfrm>
        </p:spPr>
        <p:txBody>
          <a:bodyPr/>
          <a:lstStyle/>
          <a:p>
            <a:pPr>
              <a:lnSpc>
                <a:spcPts val="4000"/>
              </a:lnSpc>
            </a:pP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蓮花雖出淤泥而不染</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是「</a:t>
            </a:r>
            <a:r>
              <a:rPr lang="zh-TW" altLang="zh-TW" sz="36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花之君子</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但卻沒有蜜蜂和蝴蝶</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來傾慕它幽幽的芳香</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它漸漸衰老了</a:t>
            </a:r>
            <a:r>
              <a:rPr lang="zh-TW" altLang="zh-TW" sz="3600" dirty="0">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Cambria" panose="02040503050406030204" pitchFamily="18" charset="0"/>
                <a:ea typeface="華康儷中黑" panose="020B0509000000000000" pitchFamily="49" charset="-120"/>
                <a:cs typeface="Calibri" panose="020F0502020204030204" pitchFamily="34" charset="0"/>
              </a:rPr>
              <a:t>只結下一顆</a:t>
            </a:r>
            <a:r>
              <a:rPr lang="zh-TW" altLang="zh-TW" sz="36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芳心的苦澀</a:t>
            </a:r>
            <a:r>
              <a:rPr lang="zh-TW" altLang="zh-TW" sz="28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a:t>
            </a:r>
            <a:r>
              <a:rPr lang="zh-TW" altLang="zh-TW" sz="28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蓮子心苦</a:t>
            </a:r>
            <a:r>
              <a:rPr lang="zh-TW" altLang="zh-TW" sz="28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a:t>
            </a:r>
            <a:r>
              <a:rPr lang="zh-TW" altLang="zh-TW" sz="3600" dirty="0">
                <a:effectLst/>
                <a:latin typeface="Arial" panose="020B0604020202020204" pitchFamily="34" charset="0"/>
                <a:ea typeface="Cambria" panose="02040503050406030204" pitchFamily="18" charset="0"/>
                <a:cs typeface="Calibri" panose="020F0502020204030204" pitchFamily="34" charset="0"/>
              </a:rPr>
              <a:t>.   </a:t>
            </a:r>
            <a:endParaRPr lang="zh-TW" altLang="zh-TW" sz="3600" dirty="0">
              <a:effectLst/>
              <a:latin typeface="Arial" panose="020B0604020202020204" pitchFamily="34" charset="0"/>
              <a:ea typeface="新細明體" panose="02020500000000000000" pitchFamily="18" charset="-120"/>
            </a:endParaRPr>
          </a:p>
          <a:p>
            <a:pPr>
              <a:lnSpc>
                <a:spcPts val="3700"/>
              </a:lnSpc>
            </a:pPr>
            <a:r>
              <a:rPr lang="zh-TW" altLang="zh-TW" sz="3600" dirty="0">
                <a:effectLst/>
                <a:latin typeface="Arial" panose="020B0604020202020204" pitchFamily="34" charset="0"/>
                <a:ea typeface="Cambria" panose="02040503050406030204" pitchFamily="18" charset="0"/>
                <a:cs typeface="Calibri" panose="020F0502020204030204" pitchFamily="34" charset="0"/>
              </a:rPr>
              <a:t>In Chinese culture, lotus is known as the </a:t>
            </a:r>
            <a:r>
              <a:rPr lang="zh-TW" altLang="zh-TW" sz="3600" dirty="0">
                <a:solidFill>
                  <a:srgbClr val="0000CC"/>
                </a:solidFill>
                <a:effectLst/>
                <a:highlight>
                  <a:srgbClr val="00FFFF"/>
                </a:highlight>
                <a:latin typeface="Arial" panose="020B0604020202020204" pitchFamily="34" charset="0"/>
                <a:ea typeface="Cambria" panose="02040503050406030204" pitchFamily="18" charset="0"/>
                <a:cs typeface="Calibri" panose="020F0502020204030204" pitchFamily="34" charset="0"/>
              </a:rPr>
              <a:t>gentleman of flowers </a:t>
            </a:r>
            <a:r>
              <a:rPr lang="zh-TW" altLang="zh-TW" sz="3600" dirty="0">
                <a:effectLst/>
                <a:latin typeface="Arial" panose="020B0604020202020204" pitchFamily="34" charset="0"/>
                <a:ea typeface="Cambria" panose="02040503050406030204" pitchFamily="18" charset="0"/>
                <a:cs typeface="Calibri" panose="020F0502020204030204" pitchFamily="34" charset="0"/>
              </a:rPr>
              <a:t>for it symbolizes nobility, because while </a:t>
            </a:r>
            <a:r>
              <a:rPr lang="zh-TW" altLang="zh-TW" sz="36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it grows out of muddy ponds, it is not polluted </a:t>
            </a:r>
            <a:r>
              <a:rPr lang="zh-TW" altLang="zh-TW" sz="3600" dirty="0">
                <a:effectLst/>
                <a:latin typeface="Arial" panose="020B0604020202020204" pitchFamily="34" charset="0"/>
                <a:ea typeface="Cambria" panose="02040503050406030204" pitchFamily="18" charset="0"/>
                <a:cs typeface="Calibri" panose="020F0502020204030204" pitchFamily="34" charset="0"/>
              </a:rPr>
              <a:t>but  blossoms into a pleasing plant. However, it does not attract bees and butterflies to its silent and exuding fragrance. So, it gradually </a:t>
            </a:r>
            <a:r>
              <a:rPr lang="zh-TW" altLang="zh-TW" sz="36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withers and leaves behind a bitter heart. </a:t>
            </a:r>
            <a:r>
              <a:rPr lang="zh-TW" altLang="zh-TW" sz="3600" dirty="0">
                <a:effectLst/>
                <a:latin typeface="Arial" panose="020B0604020202020204" pitchFamily="34" charset="0"/>
                <a:ea typeface="Cambria" panose="02040503050406030204" pitchFamily="18" charset="0"/>
                <a:cs typeface="Calibri" panose="020F0502020204030204" pitchFamily="34" charset="0"/>
              </a:rPr>
              <a:t>(The tender shoot in the heart of a sweet Lotus seed is bitter to taste).</a:t>
            </a:r>
            <a:endParaRPr lang="zh-TW" altLang="zh-TW" sz="3600" dirty="0">
              <a:effectLs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3796205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ct val="115000"/>
              </a:lnSpc>
            </a:pPr>
            <a:r>
              <a:rPr lang="zh-TW" altLang="zh-TW" sz="4000" dirty="0">
                <a:effectLst/>
                <a:latin typeface="Arial" panose="020B0604020202020204" pitchFamily="34" charset="0"/>
                <a:ea typeface="Cambria" panose="02040503050406030204" pitchFamily="18" charset="0"/>
                <a:cs typeface="Calibri" panose="020F0502020204030204" pitchFamily="34" charset="0"/>
              </a:rPr>
              <a:t> </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耶穌雖具有天主的形體</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並沒有以自己與天主同等</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卻取了奴僕的形體</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聽命至死</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且死在十字架上</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4000" dirty="0">
              <a:effectLst/>
              <a:latin typeface="Arial" panose="020B0604020202020204" pitchFamily="34" charset="0"/>
              <a:ea typeface="新細明體" panose="02020500000000000000" pitchFamily="18" charset="-120"/>
            </a:endParaRPr>
          </a:p>
          <a:p>
            <a:pPr>
              <a:lnSpc>
                <a:spcPts val="4200"/>
              </a:lnSpc>
            </a:pPr>
            <a:r>
              <a:rPr lang="zh-TW" altLang="zh-TW" sz="4000" dirty="0">
                <a:effectLst/>
                <a:latin typeface="Arial" panose="020B0604020202020204" pitchFamily="34" charset="0"/>
                <a:ea typeface="Cambria" panose="02040503050406030204" pitchFamily="18" charset="0"/>
                <a:cs typeface="Calibri" panose="020F0502020204030204" pitchFamily="34" charset="0"/>
              </a:rPr>
              <a:t>Though Jesus was born incarnate of God, He did not equate Himself with God. </a:t>
            </a:r>
            <a:r>
              <a:rPr lang="zh-TW" altLang="zh-TW" sz="4000" dirty="0">
                <a:effectLst/>
                <a:highlight>
                  <a:srgbClr val="FFFFFF"/>
                </a:highlight>
                <a:latin typeface="Arial" panose="020B0604020202020204" pitchFamily="34" charset="0"/>
                <a:ea typeface="Cambria" panose="02040503050406030204" pitchFamily="18" charset="0"/>
                <a:cs typeface="Calibri" panose="020F0502020204030204" pitchFamily="34" charset="0"/>
              </a:rPr>
              <a:t>Rather, he </a:t>
            </a:r>
            <a:r>
              <a:rPr lang="zh-TW" altLang="zh-TW" sz="4000" dirty="0">
                <a:solidFill>
                  <a:srgbClr val="FF0000"/>
                </a:solidFill>
                <a:effectLst/>
                <a:highlight>
                  <a:srgbClr val="FFFFFF"/>
                </a:highlight>
                <a:latin typeface="Arial" panose="020B0604020202020204" pitchFamily="34" charset="0"/>
                <a:ea typeface="Cambria" panose="02040503050406030204" pitchFamily="18" charset="0"/>
                <a:cs typeface="Calibri" panose="020F0502020204030204" pitchFamily="34" charset="0"/>
              </a:rPr>
              <a:t>emptied himself, </a:t>
            </a:r>
            <a:r>
              <a:rPr lang="zh-TW" altLang="zh-TW" sz="4000" dirty="0">
                <a:effectLst/>
                <a:highlight>
                  <a:srgbClr val="FFFFFF"/>
                </a:highlight>
                <a:latin typeface="Arial" panose="020B0604020202020204" pitchFamily="34" charset="0"/>
                <a:ea typeface="Cambria" panose="02040503050406030204" pitchFamily="18" charset="0"/>
                <a:cs typeface="Calibri" panose="020F0502020204030204" pitchFamily="34" charset="0"/>
              </a:rPr>
              <a:t>behaved as a slave, behaved as a son of man; He </a:t>
            </a:r>
            <a:r>
              <a:rPr lang="zh-TW" altLang="zh-TW" sz="4000" dirty="0">
                <a:solidFill>
                  <a:srgbClr val="FF0000"/>
                </a:solidFill>
                <a:effectLst/>
                <a:highlight>
                  <a:srgbClr val="FFFFFF"/>
                </a:highlight>
                <a:latin typeface="Arial" panose="020B0604020202020204" pitchFamily="34" charset="0"/>
                <a:ea typeface="Cambria" panose="02040503050406030204" pitchFamily="18" charset="0"/>
                <a:cs typeface="Calibri" panose="020F0502020204030204" pitchFamily="34" charset="0"/>
              </a:rPr>
              <a:t>humbled himself, </a:t>
            </a:r>
            <a:r>
              <a:rPr lang="zh-TW" altLang="zh-TW" sz="4000" dirty="0">
                <a:effectLst/>
                <a:highlight>
                  <a:srgbClr val="FFFFFF"/>
                </a:highlight>
                <a:latin typeface="Arial" panose="020B0604020202020204" pitchFamily="34" charset="0"/>
                <a:ea typeface="Cambria" panose="02040503050406030204" pitchFamily="18" charset="0"/>
                <a:cs typeface="Calibri" panose="020F0502020204030204" pitchFamily="34" charset="0"/>
              </a:rPr>
              <a:t>becoming obedient to death and submitted to crucifixion on a cross</a:t>
            </a:r>
            <a:endParaRPr lang="zh-TW" altLang="zh-TW" sz="4000" dirty="0">
              <a:effectLs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40378115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r>
              <a:rPr lang="zh-TW" altLang="en-US" sz="4400" dirty="0">
                <a:ea typeface="華康儷中黑" panose="020B0509000000000000" pitchFamily="49" charset="-120"/>
              </a:rPr>
              <a:t>耶穌的一生</a:t>
            </a:r>
            <a:r>
              <a:rPr lang="en-US" altLang="zh-TW" sz="4400" dirty="0">
                <a:ea typeface="華康儷中黑" panose="020B0509000000000000" pitchFamily="49" charset="-120"/>
              </a:rPr>
              <a:t>,</a:t>
            </a:r>
            <a:r>
              <a:rPr lang="zh-TW" altLang="en-US" sz="4400" dirty="0">
                <a:ea typeface="華康儷中黑" panose="020B0509000000000000" pitchFamily="49" charset="-120"/>
              </a:rPr>
              <a:t>不但死時</a:t>
            </a:r>
            <a:r>
              <a:rPr lang="zh-TW" altLang="en-US" sz="4400" dirty="0">
                <a:solidFill>
                  <a:srgbClr val="FF0000"/>
                </a:solidFill>
                <a:ea typeface="華康儷中黑" panose="020B0509000000000000" pitchFamily="49" charset="-120"/>
              </a:rPr>
              <a:t>以失敗告終</a:t>
            </a:r>
            <a:r>
              <a:rPr lang="en-US" altLang="zh-TW" sz="4400" dirty="0">
                <a:ea typeface="華康儷中黑" panose="020B0509000000000000" pitchFamily="49" charset="-120"/>
              </a:rPr>
              <a:t>,</a:t>
            </a:r>
            <a:r>
              <a:rPr lang="zh-TW" altLang="en-US" sz="4400" dirty="0">
                <a:ea typeface="華康儷中黑" panose="020B0509000000000000" pitchFamily="49" charset="-120"/>
              </a:rPr>
              <a:t>他生前用心培養的十二宗徒</a:t>
            </a:r>
            <a:r>
              <a:rPr lang="en-US" altLang="zh-TW" sz="4400" dirty="0">
                <a:ea typeface="華康儷中黑" panose="020B0509000000000000" pitchFamily="49" charset="-120"/>
              </a:rPr>
              <a:t>,</a:t>
            </a:r>
            <a:br>
              <a:rPr lang="en-US" altLang="zh-TW" sz="4400" dirty="0">
                <a:ea typeface="華康儷中黑" panose="020B0509000000000000" pitchFamily="49" charset="-120"/>
              </a:rPr>
            </a:br>
            <a:r>
              <a:rPr lang="zh-TW" altLang="en-US" sz="4400" dirty="0">
                <a:ea typeface="華康儷中黑" panose="020B0509000000000000" pitchFamily="49" charset="-120"/>
              </a:rPr>
              <a:t>也說不上成功</a:t>
            </a:r>
            <a:r>
              <a:rPr lang="en-US" altLang="zh-TW" sz="4400" dirty="0">
                <a:ea typeface="華康儷中黑" panose="020B0509000000000000" pitchFamily="49" charset="-120"/>
              </a:rPr>
              <a:t>.</a:t>
            </a:r>
          </a:p>
          <a:p>
            <a:r>
              <a:rPr lang="en-US" altLang="zh-TW" sz="4400" dirty="0">
                <a:ea typeface="華康儷中黑" panose="020B0509000000000000" pitchFamily="49" charset="-120"/>
              </a:rPr>
              <a:t>With His death, Jesus’s life </a:t>
            </a:r>
            <a:r>
              <a:rPr lang="en-US" altLang="zh-TW" sz="4400" dirty="0">
                <a:solidFill>
                  <a:srgbClr val="FF0000"/>
                </a:solidFill>
                <a:ea typeface="華康儷中黑" panose="020B0509000000000000" pitchFamily="49" charset="-120"/>
              </a:rPr>
              <a:t>ended in failure</a:t>
            </a:r>
            <a:r>
              <a:rPr lang="en-US" altLang="zh-TW" sz="4400" dirty="0">
                <a:ea typeface="華康儷中黑" panose="020B0509000000000000" pitchFamily="49" charset="-120"/>
              </a:rPr>
              <a:t>, and the twelve disciples he trained with all his heart </a:t>
            </a:r>
            <a:br>
              <a:rPr lang="en-US" altLang="zh-TW" sz="4400" dirty="0">
                <a:ea typeface="華康儷中黑" panose="020B0509000000000000" pitchFamily="49" charset="-120"/>
              </a:rPr>
            </a:br>
            <a:r>
              <a:rPr lang="en-US" altLang="zh-TW" sz="4400" dirty="0">
                <a:ea typeface="華康儷中黑" panose="020B0509000000000000" pitchFamily="49" charset="-120"/>
              </a:rPr>
              <a:t>did not succeed either.</a:t>
            </a:r>
          </a:p>
          <a:p>
            <a:endParaRPr lang="en-US" altLang="zh-TW" sz="3600" dirty="0">
              <a:latin typeface="華康儷中黑" panose="020B0509000000000000" pitchFamily="49" charset="-120"/>
              <a:ea typeface="華康儷中黑" panose="020B0509000000000000" pitchFamily="49" charset="-120"/>
            </a:endParaRPr>
          </a:p>
          <a:p>
            <a:endParaRPr lang="zh-TW" altLang="en-US" sz="3600" dirty="0">
              <a:latin typeface="華康儷中黑" panose="020B0509000000000000" pitchFamily="49" charset="-120"/>
              <a:ea typeface="華康儷中黑" panose="020B0509000000000000" pitchFamily="49" charset="-120"/>
            </a:endParaRPr>
          </a:p>
        </p:txBody>
      </p:sp>
    </p:spTree>
    <p:extLst>
      <p:ext uri="{BB962C8B-B14F-4D97-AF65-F5344CB8AC3E}">
        <p14:creationId xmlns:p14="http://schemas.microsoft.com/office/powerpoint/2010/main" val="308724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ct val="115000"/>
              </a:lnSpc>
            </a:pP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二千年了</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他講的天國</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有多少人願和他合作去打造</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他講的天父</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誰會承認他是</a:t>
            </a:r>
            <a:br>
              <a:rPr lang="en-US" altLang="zh-TW" sz="4000" dirty="0">
                <a:effectLst/>
                <a:latin typeface="Cambria" panose="02040503050406030204" pitchFamily="18" charset="0"/>
                <a:ea typeface="華康儷中黑" panose="020B0509000000000000" pitchFamily="49" charset="-120"/>
                <a:cs typeface="Calibri" panose="020F0502020204030204" pitchFamily="34" charset="0"/>
              </a:rPr>
            </a:br>
            <a:r>
              <a:rPr lang="zh-TW" altLang="zh-TW" sz="40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全人類的父親</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而我們都是兄弟姊妹</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4000" dirty="0">
              <a:effectLst/>
              <a:latin typeface="Arial" panose="020B0604020202020204" pitchFamily="34" charset="0"/>
              <a:ea typeface="新細明體" panose="02020500000000000000" pitchFamily="18" charset="-120"/>
            </a:endParaRPr>
          </a:p>
          <a:p>
            <a:pPr>
              <a:lnSpc>
                <a:spcPts val="4000"/>
              </a:lnSpc>
            </a:pPr>
            <a:r>
              <a:rPr lang="zh-TW" altLang="zh-TW" sz="4000" dirty="0">
                <a:effectLst/>
                <a:latin typeface="Arial" panose="020B0604020202020204" pitchFamily="34" charset="0"/>
                <a:ea typeface="Cambria" panose="02040503050406030204" pitchFamily="18" charset="0"/>
                <a:cs typeface="Calibri" panose="020F0502020204030204" pitchFamily="34" charset="0"/>
              </a:rPr>
              <a:t>Two thousand years have passed since He preached the Kingdom of God. Yet, how many are willing to work with Him to build the Kingdom? How many are willing to acknowledge that the Father he talked about is the </a:t>
            </a:r>
            <a:br>
              <a:rPr lang="en-US" altLang="zh-TW" sz="4000" dirty="0">
                <a:effectLst/>
                <a:latin typeface="Arial" panose="020B0604020202020204" pitchFamily="34" charset="0"/>
                <a:ea typeface="Cambria" panose="02040503050406030204" pitchFamily="18" charset="0"/>
                <a:cs typeface="Calibri" panose="020F0502020204030204" pitchFamily="34" charset="0"/>
              </a:rPr>
            </a:br>
            <a:r>
              <a:rPr lang="zh-TW" altLang="zh-TW" sz="40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father of </a:t>
            </a:r>
            <a:r>
              <a:rPr lang="zh-TW" altLang="zh-TW" sz="4000" dirty="0">
                <a:solidFill>
                  <a:srgbClr val="0000CC"/>
                </a:solidFill>
                <a:effectLst/>
                <a:latin typeface="Arial" panose="020B0604020202020204" pitchFamily="34" charset="0"/>
                <a:ea typeface="Cambria" panose="02040503050406030204" pitchFamily="18" charset="0"/>
                <a:cs typeface="Calibri" panose="020F0502020204030204" pitchFamily="34" charset="0"/>
              </a:rPr>
              <a:t>all mankind, </a:t>
            </a:r>
            <a:r>
              <a:rPr lang="zh-TW" altLang="zh-TW" sz="4000" dirty="0">
                <a:effectLst/>
                <a:latin typeface="Arial" panose="020B0604020202020204" pitchFamily="34" charset="0"/>
                <a:ea typeface="Cambria" panose="02040503050406030204" pitchFamily="18" charset="0"/>
                <a:cs typeface="Calibri" panose="020F0502020204030204" pitchFamily="34" charset="0"/>
              </a:rPr>
              <a:t>hence we are </a:t>
            </a:r>
            <a:br>
              <a:rPr lang="en-US" altLang="zh-TW" sz="4000" dirty="0">
                <a:effectLst/>
                <a:latin typeface="Arial" panose="020B0604020202020204" pitchFamily="34" charset="0"/>
                <a:ea typeface="Cambria" panose="02040503050406030204" pitchFamily="18" charset="0"/>
                <a:cs typeface="Calibri" panose="020F0502020204030204" pitchFamily="34" charset="0"/>
              </a:rPr>
            </a:br>
            <a:r>
              <a:rPr lang="zh-TW" altLang="zh-TW" sz="4000" dirty="0">
                <a:solidFill>
                  <a:srgbClr val="FF0000"/>
                </a:solidFill>
                <a:effectLst/>
                <a:highlight>
                  <a:srgbClr val="FFFF00"/>
                </a:highlight>
                <a:latin typeface="Arial" panose="020B0604020202020204" pitchFamily="34" charset="0"/>
                <a:ea typeface="Cambria" panose="02040503050406030204" pitchFamily="18" charset="0"/>
                <a:cs typeface="Calibri" panose="020F0502020204030204" pitchFamily="34" charset="0"/>
              </a:rPr>
              <a:t>brothers and sisters to each other</a:t>
            </a:r>
            <a:r>
              <a:rPr lang="zh-TW" altLang="zh-TW" sz="4000" dirty="0">
                <a:effectLst/>
                <a:latin typeface="Arial" panose="020B0604020202020204" pitchFamily="34" charset="0"/>
                <a:ea typeface="Cambria" panose="02040503050406030204" pitchFamily="18" charset="0"/>
                <a:cs typeface="Calibri" panose="020F0502020204030204" pitchFamily="34" charset="0"/>
              </a:rPr>
              <a:t>? </a:t>
            </a:r>
            <a:endParaRPr lang="zh-TW" altLang="zh-TW" sz="4000" dirty="0">
              <a:effectLs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3569143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ct val="115000"/>
              </a:lnSpc>
            </a:pP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輪到他的繼承人教宗方濟各</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只因為他在俄烏爭戰中</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solidFill>
                  <a:srgbClr val="FF0000"/>
                </a:solidFill>
                <a:effectLst/>
                <a:latin typeface="Cambria" panose="02040503050406030204" pitchFamily="18" charset="0"/>
                <a:ea typeface="華康儷中黑" panose="020B0509000000000000" pitchFamily="49" charset="-120"/>
                <a:cs typeface="Calibri" panose="020F0502020204030204" pitchFamily="34" charset="0"/>
              </a:rPr>
              <a:t>不願選邊站</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便被許多信基督的名人政要</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甚至天主教領袖</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r>
              <a:rPr lang="zh-TW" altLang="zh-TW" sz="4000" dirty="0">
                <a:effectLst/>
                <a:latin typeface="Cambria" panose="02040503050406030204" pitchFamily="18" charset="0"/>
                <a:ea typeface="華康儷中黑" panose="020B0509000000000000" pitchFamily="49" charset="-120"/>
                <a:cs typeface="Calibri" panose="020F0502020204030204" pitchFamily="34" charset="0"/>
              </a:rPr>
              <a:t>罵個半死</a:t>
            </a:r>
            <a:r>
              <a:rPr lang="zh-TW" altLang="zh-TW" sz="40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4000" dirty="0">
              <a:effectLst/>
              <a:latin typeface="Arial" panose="020B0604020202020204" pitchFamily="34" charset="0"/>
              <a:ea typeface="新細明體" panose="02020500000000000000" pitchFamily="18" charset="-120"/>
            </a:endParaRPr>
          </a:p>
          <a:p>
            <a:pPr>
              <a:lnSpc>
                <a:spcPct val="115000"/>
              </a:lnSpc>
            </a:pPr>
            <a:r>
              <a:rPr lang="zh-TW" altLang="zh-TW" sz="4000" dirty="0">
                <a:effectLst/>
                <a:latin typeface="Arial" panose="020B0604020202020204" pitchFamily="34" charset="0"/>
                <a:ea typeface="Cambria" panose="02040503050406030204" pitchFamily="18" charset="0"/>
                <a:cs typeface="Calibri" panose="020F0502020204030204" pitchFamily="34" charset="0"/>
              </a:rPr>
              <a:t>And Pope Francis, his successor, due to his reluctance to </a:t>
            </a:r>
            <a:r>
              <a:rPr lang="zh-TW" altLang="zh-TW" sz="40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choose a side </a:t>
            </a:r>
            <a:r>
              <a:rPr lang="zh-TW" altLang="zh-TW" sz="4000" dirty="0">
                <a:effectLst/>
                <a:latin typeface="Arial" panose="020B0604020202020204" pitchFamily="34" charset="0"/>
                <a:ea typeface="Cambria" panose="02040503050406030204" pitchFamily="18" charset="0"/>
                <a:cs typeface="Calibri" panose="020F0502020204030204" pitchFamily="34" charset="0"/>
              </a:rPr>
              <a:t>in the Ukraine-Russia war, has been severely criticized by many Christian luminaries, even Christian</a:t>
            </a:r>
            <a:r>
              <a:rPr lang="en-US" altLang="zh-TW" sz="4000" dirty="0">
                <a:effectLst/>
                <a:latin typeface="Arial" panose="020B0604020202020204" pitchFamily="34" charset="0"/>
                <a:ea typeface="Cambria" panose="02040503050406030204" pitchFamily="18" charset="0"/>
                <a:cs typeface="Calibri" panose="020F0502020204030204" pitchFamily="34" charset="0"/>
              </a:rPr>
              <a:t>/Catholic</a:t>
            </a:r>
            <a:r>
              <a:rPr lang="zh-TW" altLang="zh-TW" sz="4000" dirty="0">
                <a:effectLst/>
                <a:latin typeface="Arial" panose="020B0604020202020204" pitchFamily="34" charset="0"/>
                <a:ea typeface="Cambria" panose="02040503050406030204" pitchFamily="18" charset="0"/>
                <a:cs typeface="Calibri" panose="020F0502020204030204" pitchFamily="34" charset="0"/>
              </a:rPr>
              <a:t> leaders.</a:t>
            </a:r>
            <a:endParaRPr lang="zh-TW" altLang="en-US" sz="4000" dirty="0">
              <a:effectLst/>
              <a:latin typeface="Arial" panose="020B0604020202020204" pitchFamily="34"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29984808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741368"/>
          </a:xfrm>
        </p:spPr>
        <p:txBody>
          <a:bodyPr/>
          <a:lstStyle/>
          <a:p>
            <a:pPr>
              <a:lnSpc>
                <a:spcPts val="4000"/>
              </a:lnSpc>
            </a:pPr>
            <a:r>
              <a:rPr lang="zh-TW" altLang="zh-TW" sz="3600" dirty="0">
                <a:effectLst/>
                <a:ea typeface="華康儷中黑" panose="020B0509000000000000" pitchFamily="49" charset="-120"/>
                <a:cs typeface="Calibri" panose="020F0502020204030204" pitchFamily="34" charset="0"/>
              </a:rPr>
              <a:t>教宗不選邊,因為他要做</a:t>
            </a:r>
            <a:r>
              <a:rPr lang="zh-TW" altLang="zh-TW" sz="3600" dirty="0">
                <a:solidFill>
                  <a:srgbClr val="FF0000"/>
                </a:solidFill>
                <a:effectLst/>
                <a:highlight>
                  <a:srgbClr val="FFFF00"/>
                </a:highlight>
                <a:ea typeface="華康儷中黑" panose="020B0509000000000000" pitchFamily="49" charset="-120"/>
                <a:cs typeface="Calibri" panose="020F0502020204030204" pitchFamily="34" charset="0"/>
              </a:rPr>
              <a:t>中間人,做橋樑,做和平的使者</a:t>
            </a:r>
            <a:r>
              <a:rPr lang="zh-TW" altLang="zh-TW" sz="3600" dirty="0">
                <a:effectLst/>
                <a:ea typeface="華康儷中黑" panose="020B0509000000000000" pitchFamily="49" charset="-120"/>
                <a:cs typeface="Calibri" panose="020F0502020204030204" pitchFamily="34" charset="0"/>
              </a:rPr>
              <a:t>;何況,俄烏之戰,極端複雜,如果大家因此選邊站,只會讓世界變成</a:t>
            </a:r>
            <a:br>
              <a:rPr lang="en-US" altLang="zh-TW" sz="3600" dirty="0">
                <a:effectLst/>
                <a:ea typeface="華康儷中黑" panose="020B0509000000000000" pitchFamily="49" charset="-120"/>
                <a:cs typeface="Calibri" panose="020F0502020204030204" pitchFamily="34" charset="0"/>
              </a:rPr>
            </a:br>
            <a:r>
              <a:rPr lang="zh-TW" altLang="zh-TW" sz="3600" dirty="0">
                <a:solidFill>
                  <a:srgbClr val="FF0000"/>
                </a:solidFill>
                <a:effectLst/>
                <a:ea typeface="華康儷中黑" panose="020B0509000000000000" pitchFamily="49" charset="-120"/>
                <a:cs typeface="Calibri" panose="020F0502020204030204" pitchFamily="34" charset="0"/>
              </a:rPr>
              <a:t>兩大敵對陣營,於和平毫無好處</a:t>
            </a:r>
            <a:r>
              <a:rPr lang="zh-TW" altLang="zh-TW" sz="3600" dirty="0">
                <a:effectLst/>
                <a:ea typeface="華康儷中黑" panose="020B0509000000000000" pitchFamily="49" charset="-120"/>
                <a:cs typeface="Calibri" panose="020F0502020204030204" pitchFamily="34" charset="0"/>
              </a:rPr>
              <a:t>.</a:t>
            </a:r>
            <a:endParaRPr lang="zh-TW" altLang="zh-TW" sz="3600" dirty="0">
              <a:effectLst/>
              <a:ea typeface="華康儷中黑" panose="020B0509000000000000" pitchFamily="49" charset="-120"/>
            </a:endParaRPr>
          </a:p>
          <a:p>
            <a:pPr>
              <a:lnSpc>
                <a:spcPts val="3800"/>
              </a:lnSpc>
            </a:pPr>
            <a:r>
              <a:rPr lang="zh-TW" altLang="zh-TW" sz="3600" dirty="0">
                <a:effectLst/>
                <a:ea typeface="華康儷中黑" panose="020B0509000000000000" pitchFamily="49" charset="-120"/>
                <a:cs typeface="Calibri" panose="020F0502020204030204" pitchFamily="34" charset="0"/>
              </a:rPr>
              <a:t>It is my belief that Pope Francis does not want to choose a side because he wants to be </a:t>
            </a:r>
            <a:r>
              <a:rPr lang="zh-TW" altLang="zh-TW" sz="3600" dirty="0">
                <a:solidFill>
                  <a:srgbClr val="FF0000"/>
                </a:solidFill>
                <a:effectLst/>
                <a:ea typeface="華康儷中黑" panose="020B0509000000000000" pitchFamily="49" charset="-120"/>
                <a:cs typeface="Calibri" panose="020F0502020204030204" pitchFamily="34" charset="0"/>
              </a:rPr>
              <a:t>an intermediary, a bridge, an ambassador of peace</a:t>
            </a:r>
            <a:r>
              <a:rPr lang="zh-TW" altLang="zh-TW" sz="3600" dirty="0">
                <a:effectLst/>
                <a:ea typeface="華康儷中黑" panose="020B0509000000000000" pitchFamily="49" charset="-120"/>
                <a:cs typeface="Calibri" panose="020F0502020204030204" pitchFamily="34" charset="0"/>
              </a:rPr>
              <a:t>. Wars are historically complex, not least the Ukraine-Russia conflict. </a:t>
            </a:r>
            <a:r>
              <a:rPr lang="zh-TW" altLang="zh-TW" sz="3600" dirty="0">
                <a:solidFill>
                  <a:srgbClr val="FF0000"/>
                </a:solidFill>
                <a:effectLst/>
                <a:highlight>
                  <a:srgbClr val="FFFF00"/>
                </a:highlight>
                <a:ea typeface="華康儷中黑" panose="020B0509000000000000" pitchFamily="49" charset="-120"/>
                <a:cs typeface="Calibri" panose="020F0502020204030204" pitchFamily="34" charset="0"/>
              </a:rPr>
              <a:t>Picking a side will further divide the world into confrontational polar opposites, </a:t>
            </a:r>
            <a:r>
              <a:rPr lang="zh-TW" altLang="zh-TW" sz="3600" dirty="0">
                <a:effectLst/>
                <a:ea typeface="華康儷中黑" panose="020B0509000000000000" pitchFamily="49" charset="-120"/>
                <a:cs typeface="Calibri" panose="020F0502020204030204" pitchFamily="34" charset="0"/>
              </a:rPr>
              <a:t>which serve no good purpose to </a:t>
            </a:r>
            <a:br>
              <a:rPr lang="en-US" altLang="zh-TW" sz="3600" dirty="0">
                <a:effectLst/>
                <a:ea typeface="華康儷中黑" panose="020B0509000000000000" pitchFamily="49" charset="-120"/>
                <a:cs typeface="Calibri" panose="020F0502020204030204" pitchFamily="34" charset="0"/>
              </a:rPr>
            </a:br>
            <a:r>
              <a:rPr lang="zh-TW" altLang="zh-TW" sz="3600" dirty="0">
                <a:effectLst/>
                <a:ea typeface="華康儷中黑" panose="020B0509000000000000" pitchFamily="49" charset="-120"/>
                <a:cs typeface="Calibri" panose="020F0502020204030204" pitchFamily="34" charset="0"/>
              </a:rPr>
              <a:t>peace on earth.</a:t>
            </a:r>
            <a:endParaRPr lang="zh-TW" altLang="zh-TW" sz="3600" dirty="0">
              <a:effectLst/>
              <a:ea typeface="華康儷中黑" panose="020B0509000000000000" pitchFamily="49" charset="-120"/>
            </a:endParaRPr>
          </a:p>
        </p:txBody>
      </p:sp>
    </p:spTree>
    <p:extLst>
      <p:ext uri="{BB962C8B-B14F-4D97-AF65-F5344CB8AC3E}">
        <p14:creationId xmlns:p14="http://schemas.microsoft.com/office/powerpoint/2010/main" val="2151563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0EC3816D-3003-4EAA-8E47-2585F751F797}"/>
              </a:ext>
            </a:extLst>
          </p:cNvPr>
          <p:cNvSpPr>
            <a:spLocks noGrp="1"/>
          </p:cNvSpPr>
          <p:nvPr>
            <p:ph type="subTitle" idx="1"/>
          </p:nvPr>
        </p:nvSpPr>
        <p:spPr>
          <a:xfrm>
            <a:off x="0" y="116632"/>
            <a:ext cx="9144000" cy="6624736"/>
          </a:xfrm>
        </p:spPr>
        <p:txBody>
          <a:bodyPr/>
          <a:lstStyle/>
          <a:p>
            <a:pPr>
              <a:lnSpc>
                <a:spcPts val="4800"/>
              </a:lnSpc>
            </a:pPr>
            <a:r>
              <a:rPr lang="zh-TW" altLang="zh-TW" sz="4400" dirty="0">
                <a:solidFill>
                  <a:srgbClr val="FF0000"/>
                </a:solidFill>
                <a:effectLst/>
                <a:highlight>
                  <a:srgbClr val="FFFF00"/>
                </a:highlight>
                <a:latin typeface="Cambria" panose="02040503050406030204" pitchFamily="18" charset="0"/>
                <a:ea typeface="華康儷中黑" panose="020B0509000000000000" pitchFamily="49" charset="-120"/>
                <a:cs typeface="Calibri" panose="020F0502020204030204" pitchFamily="34" charset="0"/>
              </a:rPr>
              <a:t>我支持教宗</a:t>
            </a:r>
            <a:r>
              <a:rPr lang="zh-TW" altLang="zh-TW" sz="4400" dirty="0">
                <a:effectLst/>
                <a:latin typeface="Arial" panose="020B0604020202020204" pitchFamily="34" charset="0"/>
                <a:ea typeface="Cambria" panose="02040503050406030204" pitchFamily="18" charset="0"/>
                <a:cs typeface="Calibri" panose="020F0502020204030204" pitchFamily="34" charset="0"/>
              </a:rPr>
              <a:t>,</a:t>
            </a: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因為他的決定</a:t>
            </a:r>
            <a:r>
              <a:rPr lang="zh-TW" altLang="zh-TW" sz="4400" dirty="0">
                <a:effectLst/>
                <a:latin typeface="Arial" panose="020B0604020202020204" pitchFamily="34" charset="0"/>
                <a:ea typeface="Cambria" panose="02040503050406030204" pitchFamily="18" charset="0"/>
                <a:cs typeface="Calibri" panose="020F0502020204030204" pitchFamily="34" charset="0"/>
              </a:rPr>
              <a:t>,</a:t>
            </a: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符合聖經和梵二的精神</a:t>
            </a:r>
            <a:r>
              <a:rPr lang="zh-TW" altLang="zh-TW" sz="4400" dirty="0">
                <a:effectLst/>
                <a:latin typeface="Arial" panose="020B0604020202020204" pitchFamily="34" charset="0"/>
                <a:ea typeface="Cambria" panose="02040503050406030204" pitchFamily="18" charset="0"/>
                <a:cs typeface="Calibri" panose="020F0502020204030204" pitchFamily="34" charset="0"/>
              </a:rPr>
              <a:t>,</a:t>
            </a: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肩負起真福八端</a:t>
            </a:r>
            <a:br>
              <a:rPr lang="en-US" altLang="zh-TW" sz="4400" dirty="0">
                <a:effectLst/>
                <a:latin typeface="Cambria" panose="02040503050406030204" pitchFamily="18" charset="0"/>
                <a:ea typeface="華康儷中黑" panose="020B0509000000000000" pitchFamily="49" charset="-120"/>
                <a:cs typeface="Calibri" panose="020F0502020204030204" pitchFamily="34" charset="0"/>
              </a:rPr>
            </a:b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a:t>
            </a:r>
            <a:r>
              <a:rPr lang="zh-TW" altLang="zh-TW" sz="4400" dirty="0">
                <a:solidFill>
                  <a:srgbClr val="FF0000"/>
                </a:solidFill>
                <a:effectLst/>
                <a:highlight>
                  <a:srgbClr val="FFFF00"/>
                </a:highlight>
                <a:latin typeface="Cambria" panose="02040503050406030204" pitchFamily="18" charset="0"/>
                <a:ea typeface="華康儷中黑" panose="020B0509000000000000" pitchFamily="49" charset="-120"/>
                <a:cs typeface="Calibri" panose="020F0502020204030204" pitchFamily="34" charset="0"/>
              </a:rPr>
              <a:t>締造和平</a:t>
            </a:r>
            <a:r>
              <a:rPr lang="zh-TW" altLang="zh-TW" sz="4400" dirty="0">
                <a:effectLst/>
                <a:latin typeface="Cambria" panose="02040503050406030204" pitchFamily="18" charset="0"/>
                <a:ea typeface="華康儷中黑" panose="020B0509000000000000" pitchFamily="49" charset="-120"/>
                <a:cs typeface="Calibri" panose="020F0502020204030204" pitchFamily="34" charset="0"/>
              </a:rPr>
              <a:t>」的重担</a:t>
            </a:r>
            <a:r>
              <a:rPr lang="zh-TW" altLang="zh-TW" sz="4400" dirty="0">
                <a:effectLst/>
                <a:latin typeface="Arial" panose="020B0604020202020204" pitchFamily="34" charset="0"/>
                <a:ea typeface="Cambria" panose="02040503050406030204" pitchFamily="18" charset="0"/>
                <a:cs typeface="Calibri" panose="020F0502020204030204" pitchFamily="34" charset="0"/>
              </a:rPr>
              <a:t>.</a:t>
            </a:r>
            <a:endParaRPr lang="zh-TW" altLang="zh-TW" sz="4400" dirty="0">
              <a:effectLst/>
              <a:latin typeface="Arial" panose="020B0604020202020204" pitchFamily="34" charset="0"/>
              <a:ea typeface="新細明體" panose="02020500000000000000" pitchFamily="18" charset="-120"/>
            </a:endParaRPr>
          </a:p>
          <a:p>
            <a:pPr>
              <a:lnSpc>
                <a:spcPts val="4400"/>
              </a:lnSpc>
            </a:pPr>
            <a:r>
              <a:rPr lang="zh-TW" altLang="zh-TW" sz="44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I stand with Pope Francis </a:t>
            </a:r>
            <a:r>
              <a:rPr lang="zh-TW" altLang="zh-TW" sz="4400" dirty="0">
                <a:effectLst/>
                <a:latin typeface="Arial" panose="020B0604020202020204" pitchFamily="34" charset="0"/>
                <a:ea typeface="Cambria" panose="02040503050406030204" pitchFamily="18" charset="0"/>
                <a:cs typeface="Calibri" panose="020F0502020204030204" pitchFamily="34" charset="0"/>
              </a:rPr>
              <a:t>because his decision complies with the Bible and the </a:t>
            </a:r>
            <a:r>
              <a:rPr lang="zh-TW" altLang="zh-TW" sz="44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spirit of the Vatican II </a:t>
            </a:r>
            <a:r>
              <a:rPr lang="zh-TW" altLang="zh-TW" sz="4400" dirty="0">
                <a:effectLst/>
                <a:latin typeface="Arial" panose="020B0604020202020204" pitchFamily="34" charset="0"/>
                <a:ea typeface="Cambria" panose="02040503050406030204" pitchFamily="18" charset="0"/>
                <a:cs typeface="Calibri" panose="020F0502020204030204" pitchFamily="34" charset="0"/>
              </a:rPr>
              <a:t>Council. He has on his shoulder a grave responsibility of ensuring peace as laid out in </a:t>
            </a:r>
            <a:br>
              <a:rPr lang="en-US" altLang="zh-TW" sz="4400" dirty="0">
                <a:effectLst/>
                <a:latin typeface="Arial" panose="020B0604020202020204" pitchFamily="34" charset="0"/>
                <a:ea typeface="Cambria" panose="02040503050406030204" pitchFamily="18" charset="0"/>
                <a:cs typeface="Calibri" panose="020F0502020204030204" pitchFamily="34" charset="0"/>
              </a:rPr>
            </a:br>
            <a:r>
              <a:rPr lang="zh-TW" altLang="zh-TW" sz="4400" dirty="0">
                <a:solidFill>
                  <a:srgbClr val="FF0000"/>
                </a:solidFill>
                <a:effectLst/>
                <a:latin typeface="Arial" panose="020B0604020202020204" pitchFamily="34" charset="0"/>
                <a:ea typeface="Cambria" panose="02040503050406030204" pitchFamily="18" charset="0"/>
                <a:cs typeface="Calibri" panose="020F0502020204030204" pitchFamily="34" charset="0"/>
              </a:rPr>
              <a:t>the Eight Beatitudes</a:t>
            </a:r>
            <a:r>
              <a:rPr lang="zh-TW" altLang="zh-TW" sz="4400" dirty="0">
                <a:effectLst/>
                <a:latin typeface="Arial" panose="020B0604020202020204" pitchFamily="34" charset="0"/>
                <a:ea typeface="Cambria" panose="02040503050406030204" pitchFamily="18" charset="0"/>
                <a:cs typeface="Calibri" panose="020F0502020204030204" pitchFamily="34" charset="0"/>
              </a:rPr>
              <a:t> </a:t>
            </a:r>
            <a:endParaRPr lang="zh-TW" altLang="zh-TW" sz="4400" dirty="0">
              <a:effectLst/>
              <a:latin typeface="Arial" panose="020B0604020202020204" pitchFamily="34" charset="0"/>
              <a:ea typeface="新細明體" panose="02020500000000000000" pitchFamily="18" charset="-120"/>
            </a:endParaRPr>
          </a:p>
        </p:txBody>
      </p:sp>
    </p:spTree>
    <p:extLst>
      <p:ext uri="{BB962C8B-B14F-4D97-AF65-F5344CB8AC3E}">
        <p14:creationId xmlns:p14="http://schemas.microsoft.com/office/powerpoint/2010/main" val="9835367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8153C388-57BB-4B73-AE33-3C58CABCB124}"/>
              </a:ext>
            </a:extLst>
          </p:cNvPr>
          <p:cNvSpPr>
            <a:spLocks noGrp="1" noChangeArrowheads="1"/>
          </p:cNvSpPr>
          <p:nvPr>
            <p:ph type="body" idx="1"/>
          </p:nvPr>
        </p:nvSpPr>
        <p:spPr>
          <a:xfrm>
            <a:off x="0" y="22225"/>
            <a:ext cx="9144000" cy="6048375"/>
          </a:xfrm>
        </p:spPr>
        <p:txBody>
          <a:bodyPr/>
          <a:lstStyle/>
          <a:p>
            <a:pPr algn="ctr" eaLnBrk="1" hangingPunct="1">
              <a:lnSpc>
                <a:spcPct val="130000"/>
              </a:lnSpc>
              <a:spcBef>
                <a:spcPct val="0"/>
              </a:spcBef>
              <a:buFontTx/>
              <a:buNone/>
              <a:defRPr/>
            </a:pPr>
            <a:endParaRPr lang="en-US" altLang="zh-TW" sz="900" dirty="0">
              <a:solidFill>
                <a:schemeClr val="bg1"/>
              </a:solidFill>
              <a:latin typeface="華康儷中黑" panose="020B0509000000000000" pitchFamily="49" charset="-120"/>
              <a:ea typeface="華康儷中黑" panose="020B0509000000000000" pitchFamily="49" charset="-120"/>
              <a:cs typeface="華康中黑體(P)" pitchFamily="34" charset="-120"/>
            </a:endParaRPr>
          </a:p>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好 天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5C4E402-C8F8-4F9A-916E-8D8051E87627}"/>
              </a:ext>
            </a:extLst>
          </p:cNvPr>
          <p:cNvSpPr>
            <a:spLocks noGrp="1" noChangeArrowheads="1"/>
          </p:cNvSpPr>
          <p:nvPr>
            <p:ph type="body" idx="1"/>
          </p:nvPr>
        </p:nvSpPr>
        <p:spPr>
          <a:xfrm>
            <a:off x="0" y="100013"/>
            <a:ext cx="9144000" cy="6586537"/>
          </a:xfrm>
        </p:spPr>
        <p:txBody>
          <a:bodyPr/>
          <a:lstStyle/>
          <a:p>
            <a:pPr marL="0" indent="0" eaLnBrk="1" hangingPunct="1">
              <a:lnSpc>
                <a:spcPts val="5500"/>
              </a:lnSpc>
              <a:buFontTx/>
              <a:buNone/>
            </a:pPr>
            <a:r>
              <a:rPr lang="zh-TW" altLang="en-US" sz="3600" dirty="0">
                <a:solidFill>
                  <a:schemeClr val="bg1"/>
                </a:solidFill>
                <a:latin typeface="華康中黑體(P)" panose="020B0500000000000000" pitchFamily="34" charset="-120"/>
                <a:ea typeface="華康中黑體(P)" panose="020B0500000000000000" pitchFamily="34" charset="-120"/>
                <a:cs typeface="華康中黑體(P)" panose="020B0500000000000000" pitchFamily="34" charset="-120"/>
              </a:rPr>
              <a:t>恭讀聖保祿宗徒致斐理伯人書　</a:t>
            </a:r>
            <a:r>
              <a:rPr lang="en-US" altLang="zh-TW" sz="3600" dirty="0">
                <a:solidFill>
                  <a:schemeClr val="bg1"/>
                </a:solidFill>
                <a:latin typeface="華康中黑體(P)" panose="020B0500000000000000" pitchFamily="34" charset="-120"/>
                <a:ea typeface="華康中黑體(P)" panose="020B0500000000000000" pitchFamily="34" charset="-120"/>
                <a:cs typeface="華康中黑體(P)" panose="020B0500000000000000" pitchFamily="34" charset="-120"/>
              </a:rPr>
              <a:t>2:6-11</a:t>
            </a:r>
          </a:p>
          <a:p>
            <a:pPr marL="0" indent="0" algn="just" eaLnBrk="1">
              <a:lnSpc>
                <a:spcPts val="5000"/>
              </a:lnSpc>
              <a:spcBef>
                <a:spcPts val="12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rPr>
              <a:t>弟兄姊妹們：</a:t>
            </a:r>
            <a:r>
              <a:rPr lang="zh-TW" altLang="en-US" sz="4000" dirty="0">
                <a:solidFill>
                  <a:srgbClr val="FFFF00"/>
                </a:solidFill>
                <a:latin typeface="華康儷中黑" panose="020B0509000000000000" pitchFamily="49" charset="-120"/>
                <a:ea typeface="華康儷中黑" panose="020B0509000000000000" pitchFamily="49" charset="-120"/>
              </a:rPr>
              <a:t>耶穌雖具有天主的形體，並沒有以自己與天主同等，為應當把持不捨的，</a:t>
            </a:r>
            <a:r>
              <a:rPr lang="zh-TW" altLang="en-US" sz="4000" dirty="0">
                <a:solidFill>
                  <a:srgbClr val="00FF00"/>
                </a:solidFill>
                <a:latin typeface="華康儷中黑" panose="020B0509000000000000" pitchFamily="49" charset="-120"/>
                <a:ea typeface="華康儷中黑" panose="020B0509000000000000" pitchFamily="49" charset="-120"/>
              </a:rPr>
              <a:t>卻使自己空虛，取了奴僕的形體，與人相似，</a:t>
            </a:r>
            <a:r>
              <a:rPr lang="zh-TW" altLang="en-US" sz="4000" dirty="0">
                <a:solidFill>
                  <a:schemeClr val="bg1"/>
                </a:solidFill>
                <a:latin typeface="華康儷中黑" panose="020B0509000000000000" pitchFamily="49" charset="-120"/>
                <a:ea typeface="華康儷中黑" panose="020B0509000000000000" pitchFamily="49" charset="-120"/>
              </a:rPr>
              <a:t>形狀也一見如人；</a:t>
            </a:r>
            <a:r>
              <a:rPr lang="zh-TW" altLang="en-US" sz="4000" dirty="0">
                <a:solidFill>
                  <a:srgbClr val="00FF00"/>
                </a:solidFill>
                <a:latin typeface="華康儷中黑" panose="020B0509000000000000" pitchFamily="49" charset="-120"/>
                <a:ea typeface="華康儷中黑" panose="020B0509000000000000" pitchFamily="49" charset="-120"/>
              </a:rPr>
              <a:t>他貶抑自己，聽命至死，且死在十字架上。</a:t>
            </a:r>
            <a:r>
              <a:rPr lang="zh-TW" altLang="en-US" sz="4000" dirty="0">
                <a:solidFill>
                  <a:schemeClr val="bg1"/>
                </a:solidFill>
                <a:latin typeface="華康儷中黑" panose="020B0509000000000000" pitchFamily="49" charset="-120"/>
                <a:ea typeface="華康儷中黑" panose="020B0509000000000000" pitchFamily="49" charset="-120"/>
              </a:rPr>
              <a:t>為此，天主極其舉揚他，賜給了他一個名字，超越其他所有名字，致使上天、</a:t>
            </a:r>
          </a:p>
        </p:txBody>
      </p:sp>
      <p:sp>
        <p:nvSpPr>
          <p:cNvPr id="46083" name="Text Box 3">
            <a:extLst>
              <a:ext uri="{FF2B5EF4-FFF2-40B4-BE49-F238E27FC236}">
                <a16:creationId xmlns:a16="http://schemas.microsoft.com/office/drawing/2014/main" id="{2B8105E9-9901-4C4D-B325-47785F96C271}"/>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6084" name="文字方塊 3">
            <a:extLst>
              <a:ext uri="{FF2B5EF4-FFF2-40B4-BE49-F238E27FC236}">
                <a16:creationId xmlns:a16="http://schemas.microsoft.com/office/drawing/2014/main" id="{41708485-70E9-4CE7-9C89-3E0BB4E2A107}"/>
              </a:ext>
            </a:extLst>
          </p:cNvPr>
          <p:cNvSpPr txBox="1">
            <a:spLocks noChangeArrowheads="1"/>
          </p:cNvSpPr>
          <p:nvPr/>
        </p:nvSpPr>
        <p:spPr bwMode="auto">
          <a:xfrm>
            <a:off x="7786688" y="62865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a:solidFill>
                  <a:schemeClr val="bg1"/>
                </a:solidFill>
              </a:rPr>
              <a:t>1/2</a:t>
            </a:r>
            <a:endParaRPr lang="zh-TW" altLang="en-US" sz="2000" b="1">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DAC0793-480D-43E7-A688-D81D0EF9D223}"/>
              </a:ext>
            </a:extLst>
          </p:cNvPr>
          <p:cNvSpPr>
            <a:spLocks noGrp="1" noChangeArrowheads="1"/>
          </p:cNvSpPr>
          <p:nvPr>
            <p:ph type="body" idx="1"/>
          </p:nvPr>
        </p:nvSpPr>
        <p:spPr>
          <a:xfrm>
            <a:off x="0" y="171450"/>
            <a:ext cx="9144000" cy="6419850"/>
          </a:xfrm>
        </p:spPr>
        <p:txBody>
          <a:bodyPr/>
          <a:lstStyle/>
          <a:p>
            <a:pPr marL="0" indent="0" algn="just" eaLnBrk="1">
              <a:lnSpc>
                <a:spcPts val="5000"/>
              </a:lnSpc>
              <a:spcAft>
                <a:spcPts val="600"/>
              </a:spcAft>
              <a:buFontTx/>
              <a:buNone/>
            </a:pPr>
            <a:r>
              <a:rPr lang="zh-TW" altLang="en-US" sz="4000">
                <a:solidFill>
                  <a:schemeClr val="bg1"/>
                </a:solidFill>
                <a:latin typeface="華康儷中黑" panose="020B0509000000000000" pitchFamily="49" charset="-120"/>
                <a:ea typeface="華康儷中黑" panose="020B0509000000000000" pitchFamily="49" charset="-120"/>
              </a:rPr>
              <a:t>地上和地下的一切，一聽到耶穌的名字，無不屈膝叩拜；一切唇舌，無不明認耶穌基督是主，以光榮天主聖父。</a:t>
            </a:r>
            <a:endParaRPr lang="en-US" altLang="zh-TW" sz="4000">
              <a:solidFill>
                <a:schemeClr val="bg1"/>
              </a:solidFill>
              <a:latin typeface="華康儷中黑" panose="020B0509000000000000" pitchFamily="49" charset="-120"/>
              <a:ea typeface="華康儷中黑" panose="020B0509000000000000" pitchFamily="49" charset="-120"/>
            </a:endParaRPr>
          </a:p>
          <a:p>
            <a:pPr marL="0" indent="0" algn="just" eaLnBrk="1">
              <a:lnSpc>
                <a:spcPts val="5000"/>
              </a:lnSpc>
              <a:spcAft>
                <a:spcPts val="600"/>
              </a:spcAft>
              <a:buFontTx/>
              <a:buNone/>
            </a:pPr>
            <a:r>
              <a:rPr lang="en-US" altLang="zh-TW" sz="36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000"/>
              </a:lnSpc>
              <a:spcAft>
                <a:spcPts val="600"/>
              </a:spcAft>
              <a:buFontTx/>
              <a:buNone/>
            </a:pPr>
            <a:r>
              <a:rPr lang="zh-TW" altLang="en-US" sz="360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sz="360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1200"/>
              </a:spcBef>
              <a:buFontTx/>
              <a:buNone/>
            </a:pPr>
            <a:endParaRPr lang="zh-TW" altLang="en-US" sz="4000">
              <a:solidFill>
                <a:schemeClr val="bg1"/>
              </a:solidFill>
              <a:latin typeface="華康儷中黑" panose="020B0509000000000000" pitchFamily="49" charset="-120"/>
              <a:ea typeface="華康儷中黑" panose="020B0509000000000000" pitchFamily="49" charset="-120"/>
            </a:endParaRPr>
          </a:p>
        </p:txBody>
      </p:sp>
      <p:sp>
        <p:nvSpPr>
          <p:cNvPr id="47107" name="Text Box 3">
            <a:extLst>
              <a:ext uri="{FF2B5EF4-FFF2-40B4-BE49-F238E27FC236}">
                <a16:creationId xmlns:a16="http://schemas.microsoft.com/office/drawing/2014/main" id="{F469E129-BFEA-4DF1-84B1-F5A63FE86557}"/>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7108" name="文字方塊 3">
            <a:extLst>
              <a:ext uri="{FF2B5EF4-FFF2-40B4-BE49-F238E27FC236}">
                <a16:creationId xmlns:a16="http://schemas.microsoft.com/office/drawing/2014/main" id="{59E6F17C-C110-49FB-9EA3-41790D8C24D1}"/>
              </a:ext>
            </a:extLst>
          </p:cNvPr>
          <p:cNvSpPr txBox="1">
            <a:spLocks noChangeArrowheads="1"/>
          </p:cNvSpPr>
          <p:nvPr/>
        </p:nvSpPr>
        <p:spPr bwMode="auto">
          <a:xfrm>
            <a:off x="7786688" y="6286500"/>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a:solidFill>
                  <a:schemeClr val="bg1"/>
                </a:solidFill>
              </a:rPr>
              <a:t>2/2</a:t>
            </a:r>
            <a:endParaRPr lang="zh-TW" altLang="en-US" sz="2000" b="1">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AC62496-3AA7-40E3-BF9B-048A55B0CF01}"/>
              </a:ext>
            </a:extLst>
          </p:cNvPr>
          <p:cNvSpPr>
            <a:spLocks noGrp="1" noChangeArrowheads="1"/>
          </p:cNvSpPr>
          <p:nvPr>
            <p:ph type="body" idx="1"/>
          </p:nvPr>
        </p:nvSpPr>
        <p:spPr>
          <a:xfrm>
            <a:off x="0" y="404813"/>
            <a:ext cx="9144000" cy="5832475"/>
          </a:xfrm>
        </p:spPr>
        <p:txBody>
          <a:bodyPr/>
          <a:lstStyle/>
          <a:p>
            <a:pPr marL="0" indent="0" algn="ctr" eaLnBrk="1" hangingPunct="1">
              <a:buFontTx/>
              <a:buNone/>
            </a:pPr>
            <a:r>
              <a:rPr lang="zh-TW" altLang="en-US" sz="7200">
                <a:solidFill>
                  <a:schemeClr val="bg1"/>
                </a:solidFill>
                <a:latin typeface="華康魏碑體" panose="03000709000000000000" pitchFamily="65" charset="-120"/>
                <a:ea typeface="華康魏碑體" panose="03000709000000000000" pitchFamily="65" charset="-120"/>
                <a:cs typeface="華康中黑體" panose="020B0509000000000000" pitchFamily="49" charset="-120"/>
              </a:rPr>
              <a:t>耶穌基督的</a:t>
            </a:r>
            <a:endParaRPr lang="en-US" altLang="zh-TW" sz="7200">
              <a:solidFill>
                <a:schemeClr val="bg1"/>
              </a:solidFill>
              <a:latin typeface="華康魏碑體" panose="03000709000000000000" pitchFamily="65" charset="-120"/>
              <a:ea typeface="華康魏碑體" panose="03000709000000000000" pitchFamily="65" charset="-120"/>
              <a:cs typeface="華康中黑體" panose="020B0509000000000000" pitchFamily="49" charset="-120"/>
            </a:endParaRPr>
          </a:p>
          <a:p>
            <a:pPr marL="0" indent="0" algn="ctr" eaLnBrk="1" hangingPunct="1">
              <a:buFontTx/>
              <a:buNone/>
            </a:pPr>
            <a:r>
              <a:rPr lang="zh-TW" altLang="en-US" sz="11500">
                <a:solidFill>
                  <a:schemeClr val="bg1"/>
                </a:solidFill>
                <a:latin typeface="華康魏碑體" panose="03000709000000000000" pitchFamily="65" charset="-120"/>
                <a:ea typeface="華康魏碑體" panose="03000709000000000000" pitchFamily="65" charset="-120"/>
                <a:cs typeface="華康中黑體" panose="020B0509000000000000" pitchFamily="49" charset="-120"/>
              </a:rPr>
              <a:t>受難始末</a:t>
            </a:r>
          </a:p>
        </p:txBody>
      </p:sp>
      <p:sp>
        <p:nvSpPr>
          <p:cNvPr id="50179" name="Text Box 3">
            <a:extLst>
              <a:ext uri="{FF2B5EF4-FFF2-40B4-BE49-F238E27FC236}">
                <a16:creationId xmlns:a16="http://schemas.microsoft.com/office/drawing/2014/main" id="{7426D1AB-B82C-4282-91BF-0E6A99451F6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789E4D8C-1010-4E1F-A004-053501C574A2}"/>
              </a:ext>
            </a:extLst>
          </p:cNvPr>
          <p:cNvSpPr>
            <a:spLocks noGrp="1" noChangeArrowheads="1"/>
          </p:cNvSpPr>
          <p:nvPr>
            <p:ph type="body" idx="1"/>
          </p:nvPr>
        </p:nvSpPr>
        <p:spPr>
          <a:xfrm>
            <a:off x="0" y="171450"/>
            <a:ext cx="9144000" cy="6419850"/>
          </a:xfrm>
        </p:spPr>
        <p:txBody>
          <a:bodyPr/>
          <a:lstStyle/>
          <a:p>
            <a:pPr marL="0" indent="0" eaLnBrk="1" hangingPunct="1">
              <a:spcAft>
                <a:spcPts val="1200"/>
              </a:spcAft>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路加所載主耶穌基督的受難始末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23:1-49</a:t>
            </a:r>
          </a:p>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那時候，民間長老、司祭長和經師都起來，把耶穌押送到比拉多面前。開始控告他說：「我們查得這個人煽惑我們的民族，阻止給凱撒納稅，且自稱為默西亞君王。」</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比拉多遂問耶穌說：「你是猶太人的君王嗎？」耶穌回答說：「你說的是。」</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600"/>
              </a:spcAft>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1203" name="Text Box 3">
            <a:extLst>
              <a:ext uri="{FF2B5EF4-FFF2-40B4-BE49-F238E27FC236}">
                <a16:creationId xmlns:a16="http://schemas.microsoft.com/office/drawing/2014/main" id="{2C34A22B-9458-4399-9F15-278D38C1A4AF}"/>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1/15</a:t>
            </a:r>
            <a:endParaRPr lang="zh-TW" altLang="en-US" sz="2000" b="1" dirty="0">
              <a:solidFill>
                <a:schemeClr val="bg1"/>
              </a:solidFill>
              <a:latin typeface="+mn-lt"/>
              <a:ea typeface="新細明體"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7FD27BB5-F738-4DBE-AB50-C4174EE3F6E8}"/>
              </a:ext>
            </a:extLst>
          </p:cNvPr>
          <p:cNvSpPr>
            <a:spLocks noGrp="1" noChangeArrowheads="1"/>
          </p:cNvSpPr>
          <p:nvPr>
            <p:ph type="body" idx="1"/>
          </p:nvPr>
        </p:nvSpPr>
        <p:spPr>
          <a:xfrm>
            <a:off x="0" y="171450"/>
            <a:ext cx="9144000" cy="6419850"/>
          </a:xfrm>
        </p:spPr>
        <p:txBody>
          <a:bodyPr/>
          <a:lstStyle/>
          <a:p>
            <a:pPr marL="0" indent="0" algn="just" eaLnBrk="1">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比拉多對司祭長及群眾說：「我在這人身上查不出什麼罪狀來。」</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他們越發堅持說：「他在猶太全境，從加里肋亞起，直到這裡施教，煽動民眾。」</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r>
              <a:rPr lang="zh-TW" altLang="en-US"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比拉多聽了，就問耶穌是不是加里肋亞人。既知道他屬黑落德統治，就把他轉送到黑落德那裏。這幾天，黑落德也在耶路撒冷。</a:t>
            </a:r>
            <a:endParaRPr lang="en-US" altLang="zh-TW" sz="400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52227" name="Text Box 3">
            <a:extLst>
              <a:ext uri="{FF2B5EF4-FFF2-40B4-BE49-F238E27FC236}">
                <a16:creationId xmlns:a16="http://schemas.microsoft.com/office/drawing/2014/main" id="{19E5BD8B-978B-4195-8B27-756DBB065237}"/>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2/15</a:t>
            </a:r>
            <a:endParaRPr lang="zh-TW" altLang="en-US" sz="2000" b="1" dirty="0">
              <a:solidFill>
                <a:schemeClr val="bg1"/>
              </a:solidFill>
              <a:latin typeface="+mn-lt"/>
              <a:ea typeface="新細明體"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3F1F04D-4C42-4850-BFC2-29A8C6A1C818}"/>
              </a:ext>
            </a:extLst>
          </p:cNvPr>
          <p:cNvSpPr>
            <a:spLocks noGrp="1" noChangeArrowheads="1"/>
          </p:cNvSpPr>
          <p:nvPr>
            <p:ph type="body" idx="1"/>
          </p:nvPr>
        </p:nvSpPr>
        <p:spPr>
          <a:xfrm>
            <a:off x="0" y="171450"/>
            <a:ext cx="9144000" cy="6419850"/>
          </a:xfrm>
        </p:spPr>
        <p:txBody>
          <a:bodyPr/>
          <a:lstStyle/>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黑落德見了耶穌，不勝欣喜，原來他早就願意看看耶穌，因為他曾聽說過有關於耶穌的事，也指望他顯個奇蹟。於是，問了耶穌許多事，但耶穌什麼都不回答。司祭長及經師們站在那裏，極力控告他。</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黑落德及自己的侍衛鄙視他，戲笑他，並給他穿上華麗的長袍，把他解回比拉多那裏。</a:t>
            </a:r>
          </a:p>
        </p:txBody>
      </p:sp>
      <p:sp>
        <p:nvSpPr>
          <p:cNvPr id="53251" name="Text Box 3">
            <a:extLst>
              <a:ext uri="{FF2B5EF4-FFF2-40B4-BE49-F238E27FC236}">
                <a16:creationId xmlns:a16="http://schemas.microsoft.com/office/drawing/2014/main" id="{AB7DC737-35BB-485A-A107-2C5A507BB791}"/>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chemeClr val="bg1"/>
              </a:solidFill>
            </a:endParaRPr>
          </a:p>
        </p:txBody>
      </p:sp>
      <p:sp>
        <p:nvSpPr>
          <p:cNvPr id="4" name="文字方塊 3">
            <a:extLst>
              <a:ext uri="{FF2B5EF4-FFF2-40B4-BE49-F238E27FC236}">
                <a16:creationId xmlns:a16="http://schemas.microsoft.com/office/drawing/2014/main" id="{02E66DDB-1CC1-468D-BCE1-B17268B600CB}"/>
              </a:ext>
            </a:extLst>
          </p:cNvPr>
          <p:cNvSpPr txBox="1"/>
          <p:nvPr/>
        </p:nvSpPr>
        <p:spPr>
          <a:xfrm>
            <a:off x="7699375" y="6342063"/>
            <a:ext cx="1071563" cy="400050"/>
          </a:xfrm>
          <a:prstGeom prst="rect">
            <a:avLst/>
          </a:prstGeom>
          <a:noFill/>
        </p:spPr>
        <p:txBody>
          <a:bodyPr>
            <a:spAutoFit/>
          </a:bodyPr>
          <a:lstStyle/>
          <a:p>
            <a:pPr eaLnBrk="1" hangingPunct="1">
              <a:defRPr/>
            </a:pPr>
            <a:r>
              <a:rPr lang="en-US" altLang="zh-TW" sz="2000" b="1" dirty="0">
                <a:solidFill>
                  <a:schemeClr val="bg1"/>
                </a:solidFill>
                <a:latin typeface="+mn-lt"/>
                <a:ea typeface="新細明體" charset="-120"/>
              </a:rPr>
              <a:t>3/15</a:t>
            </a:r>
            <a:endParaRPr lang="zh-TW" altLang="en-US" sz="2000" b="1" dirty="0">
              <a:solidFill>
                <a:schemeClr val="bg1"/>
              </a:solidFill>
              <a:latin typeface="+mn-lt"/>
              <a:ea typeface="新細明體" charset="-120"/>
            </a:endParaRPr>
          </a:p>
        </p:txBody>
      </p:sp>
    </p:spTree>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4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4535</TotalTime>
  <Words>3113</Words>
  <Application>Microsoft Office PowerPoint</Application>
  <PresentationFormat>如螢幕大小 (4:3)</PresentationFormat>
  <Paragraphs>133</Paragraphs>
  <Slides>37</Slides>
  <Notes>0</Notes>
  <HiddenSlides>0</HiddenSlides>
  <MMClips>0</MMClips>
  <ScaleCrop>false</ScaleCrop>
  <HeadingPairs>
    <vt:vector size="6" baseType="variant">
      <vt:variant>
        <vt:lpstr>使用字型</vt:lpstr>
      </vt:variant>
      <vt:variant>
        <vt:i4>15</vt:i4>
      </vt:variant>
      <vt:variant>
        <vt:lpstr>佈景主題</vt:lpstr>
      </vt:variant>
      <vt:variant>
        <vt:i4>4</vt:i4>
      </vt:variant>
      <vt:variant>
        <vt:lpstr>投影片標題</vt:lpstr>
      </vt:variant>
      <vt:variant>
        <vt:i4>37</vt:i4>
      </vt:variant>
    </vt:vector>
  </HeadingPairs>
  <TitlesOfParts>
    <vt:vector size="56" baseType="lpstr">
      <vt:lpstr>42</vt:lpstr>
      <vt:lpstr>華康中黑體</vt:lpstr>
      <vt:lpstr>華康中黑體(P)</vt:lpstr>
      <vt:lpstr>華康正顏楷體W5</vt:lpstr>
      <vt:lpstr>華康正顏楷體W7</vt:lpstr>
      <vt:lpstr>華康粗黑體</vt:lpstr>
      <vt:lpstr>華康魏碑體</vt:lpstr>
      <vt:lpstr>華康儷中宋</vt:lpstr>
      <vt:lpstr>華康儷中黑</vt:lpstr>
      <vt:lpstr>華康儷粗宋(P)</vt:lpstr>
      <vt:lpstr>新細明體</vt:lpstr>
      <vt:lpstr>Arial</vt:lpstr>
      <vt:lpstr>Calibri</vt:lpstr>
      <vt:lpstr>Cambria</vt:lpstr>
      <vt:lpstr>Wingdings</vt:lpstr>
      <vt:lpstr>預設簡報設計</vt:lpstr>
      <vt:lpstr>1_預設簡報設計</vt:lpstr>
      <vt:lpstr>14_預設簡報設計</vt:lpstr>
      <vt:lpstr>3_預設簡報設計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480</cp:revision>
  <dcterms:created xsi:type="dcterms:W3CDTF">2006-09-26T01:05:23Z</dcterms:created>
  <dcterms:modified xsi:type="dcterms:W3CDTF">2022-03-31T08:03:44Z</dcterms:modified>
</cp:coreProperties>
</file>